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3" r:id="rId3"/>
    <p:sldMasterId id="2147483676" r:id="rId4"/>
  </p:sldMasterIdLst>
  <p:notesMasterIdLst>
    <p:notesMasterId r:id="rId9"/>
  </p:notesMasterIdLst>
  <p:handoutMasterIdLst>
    <p:handoutMasterId r:id="rId24"/>
  </p:handoutMasterIdLst>
  <p:sldIdLst>
    <p:sldId id="642" r:id="rId5"/>
    <p:sldId id="643" r:id="rId6"/>
    <p:sldId id="644" r:id="rId7"/>
    <p:sldId id="705" r:id="rId8"/>
    <p:sldId id="646" r:id="rId10"/>
    <p:sldId id="693" r:id="rId11"/>
    <p:sldId id="694" r:id="rId12"/>
    <p:sldId id="709" r:id="rId13"/>
    <p:sldId id="648" r:id="rId14"/>
    <p:sldId id="711" r:id="rId15"/>
    <p:sldId id="698" r:id="rId16"/>
    <p:sldId id="699" r:id="rId17"/>
    <p:sldId id="700" r:id="rId18"/>
    <p:sldId id="701" r:id="rId19"/>
    <p:sldId id="652" r:id="rId20"/>
    <p:sldId id="712" r:id="rId21"/>
    <p:sldId id="708" r:id="rId22"/>
    <p:sldId id="663" r:id="rId23"/>
  </p:sldIdLst>
  <p:sldSz cx="9144000" cy="6858000" type="screen4x3"/>
  <p:notesSz cx="6858000" cy="9144000"/>
  <p:embeddedFontLst>
    <p:embeddedFont>
      <p:font typeface="Microsoft YaHei UI" panose="020B0503020204020204" charset="-122"/>
      <p:regular r:id="rId29"/>
    </p:embeddedFont>
    <p:embeddedFont>
      <p:font typeface="微软雅黑" panose="020B0503020204020204" charset="-122"/>
      <p:regular r:id="rId30"/>
    </p:embeddedFont>
    <p:embeddedFont>
      <p:font typeface="Calibri" panose="020F0502020204030204" charset="0"/>
      <p:regular r:id="rId31"/>
      <p:bold r:id="rId32"/>
      <p:italic r:id="rId33"/>
      <p:boldItalic r:id="rId34"/>
    </p:embeddedFont>
  </p:embeddedFontLst>
  <p:custDataLst>
    <p:tags r:id="rId35"/>
  </p:custDataLst>
  <p:defaultTextStyle>
    <a:defPPr>
      <a:defRPr lang="zh-CN"/>
    </a:defPPr>
    <a:lvl1pPr marL="0" lvl="0" indent="0" algn="l" defTabSz="914400" rtl="0" eaLnBrk="1" fontAlgn="base" latinLnBrk="0" hangingPunct="1">
      <a:lnSpc>
        <a:spcPct val="100000"/>
      </a:lnSpc>
      <a:spcBef>
        <a:spcPct val="0"/>
      </a:spcBef>
      <a:spcAft>
        <a:spcPct val="0"/>
      </a:spcAft>
      <a:buNone/>
      <a:defRPr sz="2400" b="1" i="0" u="none" kern="1200" baseline="0">
        <a:solidFill>
          <a:srgbClr val="FFFF00"/>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rgbClr val="FFFF00"/>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rgbClr val="FFFF00"/>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rgbClr val="FFFF00"/>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rgbClr val="FFFF00"/>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1" i="0" u="none" kern="1200" baseline="0">
        <a:solidFill>
          <a:srgbClr val="FFFF00"/>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1" i="0" u="none" kern="1200" baseline="0">
        <a:solidFill>
          <a:srgbClr val="FFFF00"/>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1" i="0" u="none" kern="1200" baseline="0">
        <a:solidFill>
          <a:srgbClr val="FFFF00"/>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1" i="0" u="none" kern="1200" baseline="0">
        <a:solidFill>
          <a:srgbClr val="FFFF00"/>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82" userDrawn="1">
          <p15:clr>
            <a:srgbClr val="A4A3A4"/>
          </p15:clr>
        </p15:guide>
        <p15:guide id="2" pos="288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 id="2" name="Administrator" initials="A" lastIdx="2"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F0000"/>
    <a:srgbClr val="3B3BFF"/>
    <a:srgbClr val="0000CC"/>
    <a:srgbClr val="FFFF00"/>
    <a:srgbClr val="F8F8F8"/>
    <a:srgbClr val="669900"/>
    <a:srgbClr val="00FF00"/>
    <a:srgbClr val="FF7C8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72"/>
    <p:restoredTop sz="95398"/>
  </p:normalViewPr>
  <p:slideViewPr>
    <p:cSldViewPr showGuides="1">
      <p:cViewPr varScale="1">
        <p:scale>
          <a:sx n="93" d="100"/>
          <a:sy n="93" d="100"/>
        </p:scale>
        <p:origin x="-1308" y="-108"/>
      </p:cViewPr>
      <p:guideLst>
        <p:guide orient="horz" pos="2082"/>
        <p:guide pos="2882"/>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5" Type="http://schemas.openxmlformats.org/officeDocument/2006/relationships/tags" Target="tags/tag165.xml"/><Relationship Id="rId34" Type="http://schemas.openxmlformats.org/officeDocument/2006/relationships/font" Target="fonts/font6.fntdata"/><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Master" Target="slideMasters/slideMaster2.xml"/><Relationship Id="rId29" Type="http://schemas.openxmlformats.org/officeDocument/2006/relationships/font" Target="fonts/font1.fntdata"/><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325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spcBef>
                <a:spcPct val="0"/>
              </a:spcBef>
              <a:buFontTx/>
              <a:buNone/>
              <a:defRPr sz="1200" b="0">
                <a:solidFill>
                  <a:schemeClr val="tx1"/>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251"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spcBef>
                <a:spcPct val="0"/>
              </a:spcBef>
              <a:buFontTx/>
              <a:buNone/>
              <a:defRPr sz="1200" b="0">
                <a:solidFill>
                  <a:schemeClr val="tx1"/>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252"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spcBef>
                <a:spcPct val="0"/>
              </a:spcBef>
              <a:buFontTx/>
              <a:buNone/>
              <a:defRPr sz="1200" b="0">
                <a:solidFill>
                  <a:schemeClr val="tx1"/>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253"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a:buFont typeface="Wingdings" panose="05000000000000000000" pitchFamily="2" charset="2"/>
            </a:pPr>
            <a:fld id="{9A0DB2DC-4C9A-4742-B13C-FB6460FD3503}" type="slidenum">
              <a:rPr lang="en-US" altLang="zh-CN" sz="1200" b="0">
                <a:solidFill>
                  <a:schemeClr val="tx1"/>
                </a:solidFill>
              </a:rPr>
            </a:fld>
            <a:endParaRPr lang="en-US" altLang="zh-CN" sz="1200" b="0">
              <a:solidFill>
                <a:schemeClr val="tx1"/>
              </a:solidFill>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spcBef>
                <a:spcPct val="20000"/>
              </a:spcBef>
              <a:buFont typeface="Wingdings" panose="05000000000000000000" pitchFamily="2" charset="2"/>
              <a:buChar char="u"/>
              <a:defRPr sz="1200"/>
            </a:lvl1pPr>
          </a:lstStyle>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Char char="u"/>
              <a:defRPr/>
            </a:pPr>
            <a:endParaRPr kumimoji="0" lang="zh-CN" altLang="en-US" sz="1200" b="1"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spcBef>
                <a:spcPct val="20000"/>
              </a:spcBef>
              <a:buFont typeface="Wingdings" panose="05000000000000000000" pitchFamily="2" charset="2"/>
              <a:buChar char="u"/>
              <a:defRPr sz="1200"/>
            </a:lvl1pPr>
          </a:lstStyle>
          <a:p>
            <a:pPr marL="0" marR="0" lvl="0" indent="0" algn="r" defTabSz="914400" rtl="0" eaLnBrk="1" fontAlgn="base" latinLnBrk="0" hangingPunct="1">
              <a:lnSpc>
                <a:spcPct val="100000"/>
              </a:lnSpc>
              <a:spcBef>
                <a:spcPct val="20000"/>
              </a:spcBef>
              <a:spcAft>
                <a:spcPct val="0"/>
              </a:spcAft>
              <a:buClrTx/>
              <a:buSzTx/>
              <a:buFont typeface="Wingdings" panose="05000000000000000000" pitchFamily="2" charset="2"/>
              <a:buChar char="u"/>
              <a:defRPr/>
            </a:pPr>
            <a:endParaRPr kumimoji="0" lang="zh-CN" altLang="en-US" sz="1200" b="1"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spcBef>
                <a:spcPct val="20000"/>
              </a:spcBef>
              <a:buFont typeface="Wingdings" panose="05000000000000000000" pitchFamily="2" charset="2"/>
              <a:buChar char="u"/>
              <a:defRPr sz="1200"/>
            </a:lvl1pPr>
          </a:lstStyle>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Char char="u"/>
              <a:defRPr/>
            </a:pPr>
            <a:endParaRPr kumimoji="0" lang="zh-CN" altLang="en-US" sz="1200" b="1"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a:spcBef>
                <a:spcPct val="20000"/>
              </a:spcBef>
              <a:buFont typeface="Wingdings" panose="05000000000000000000" pitchFamily="2" charset="2"/>
              <a:buChar char="u"/>
            </a:pPr>
            <a:fld id="{9A0DB2DC-4C9A-4742-B13C-FB6460FD3503}" type="slidenum">
              <a:rPr lang="en-US" altLang="en-US" sz="1200" dirty="0"/>
            </a:fld>
            <a:endParaRPr lang="en-US"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2.xml"/><Relationship Id="rId2" Type="http://schemas.openxmlformats.org/officeDocument/2006/relationships/tags" Target="../tags/tag1.xml"/><Relationship Id="rId19" Type="http://schemas.openxmlformats.org/officeDocument/2006/relationships/tags" Target="../tags/tag14.xml"/><Relationship Id="rId18" Type="http://schemas.openxmlformats.org/officeDocument/2006/relationships/tags" Target="../tags/tag13.xml"/><Relationship Id="rId17" Type="http://schemas.openxmlformats.org/officeDocument/2006/relationships/tags" Target="../tags/tag12.xml"/><Relationship Id="rId16" Type="http://schemas.openxmlformats.org/officeDocument/2006/relationships/image" Target="../media/image4.png"/><Relationship Id="rId15" Type="http://schemas.openxmlformats.org/officeDocument/2006/relationships/tags" Target="../tags/tag11.xml"/><Relationship Id="rId14" Type="http://schemas.openxmlformats.org/officeDocument/2006/relationships/tags" Target="../tags/tag10.xml"/><Relationship Id="rId13" Type="http://schemas.openxmlformats.org/officeDocument/2006/relationships/image" Target="../media/image3.png"/><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24.xml"/><Relationship Id="rId7" Type="http://schemas.openxmlformats.org/officeDocument/2006/relationships/image" Target="NULL" TargetMode="External"/><Relationship Id="rId6" Type="http://schemas.openxmlformats.org/officeDocument/2006/relationships/image" Target="../media/image4.png"/><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7" Type="http://schemas.openxmlformats.org/officeDocument/2006/relationships/tags" Target="../tags/tag32.xml"/><Relationship Id="rId16" Type="http://schemas.openxmlformats.org/officeDocument/2006/relationships/tags" Target="../tags/tag31.xml"/><Relationship Id="rId15" Type="http://schemas.openxmlformats.org/officeDocument/2006/relationships/tags" Target="../tags/tag30.xml"/><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image" Target="../media/image4.png"/><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image" Target="NULL" TargetMode="Externa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image" Target="../media/image3.png"/><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image" Target="NULL" TargetMode="External"/><Relationship Id="rId3" Type="http://schemas.openxmlformats.org/officeDocument/2006/relationships/image" Target="../media/image5.png"/><Relationship Id="rId2" Type="http://schemas.openxmlformats.org/officeDocument/2006/relationships/tags" Target="../tags/tag81.xml"/><Relationship Id="rId11" Type="http://schemas.openxmlformats.org/officeDocument/2006/relationships/image" Target="../media/image4.png"/><Relationship Id="rId10" Type="http://schemas.openxmlformats.org/officeDocument/2006/relationships/tags" Target="../tags/tag8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image" Target="../media/image6.jpeg"/><Relationship Id="rId2" Type="http://schemas.openxmlformats.org/officeDocument/2006/relationships/tags" Target="../tags/tag93.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transition>
    <p:blinds/>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transition>
    <p:blinds/>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transition>
    <p:blinds/>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transition>
    <p:blinds/>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457200" y="1600200"/>
            <a:ext cx="4038600"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transition>
    <p:blinds/>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a:t>单击此处编辑母版标题样式</a:t>
            </a:r>
            <a:endParaRPr lang="zh-CN" altLang="en-US" strike="noStrike" noProof="1"/>
          </a:p>
        </p:txBody>
      </p:sp>
      <p:sp>
        <p:nvSpPr>
          <p:cNvPr id="3" name="表格占位符 2"/>
          <p:cNvSpPr>
            <a:spLocks noGrp="1"/>
          </p:cNvSpPr>
          <p:nvPr>
            <p:ph type="tbl" idx="1"/>
          </p:nvPr>
        </p:nvSpPr>
        <p:spPr>
          <a:xfrm>
            <a:off x="457200" y="1600200"/>
            <a:ext cx="8229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transition>
    <p:blinds/>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封面页-2">
    <p:bg>
      <p:bgPr>
        <a:solidFill>
          <a:schemeClr val="bg1"/>
        </a:solidFill>
        <a:effectLst/>
      </p:bgPr>
    </p:bg>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rot="10800000" flipV="1">
            <a:off x="0" y="857250"/>
            <a:ext cx="9143524" cy="4523899"/>
          </a:xfrm>
          <a:custGeom>
            <a:avLst/>
            <a:gdLst>
              <a:gd name="connisteX0" fmla="*/ 12191996 w 12191996"/>
              <a:gd name="connsiteY0" fmla="*/ 0 h 6032497"/>
              <a:gd name="connisteX1" fmla="*/ 0 w 12191996"/>
              <a:gd name="connsiteY1" fmla="*/ 0 h 6032497"/>
              <a:gd name="connisteX2" fmla="*/ 0 w 12191996"/>
              <a:gd name="connsiteY2" fmla="*/ 4985317 h 6032497"/>
              <a:gd name="connisteX3" fmla="*/ 508004 w 12191996"/>
              <a:gd name="connsiteY3" fmla="*/ 5493322 h 6032497"/>
              <a:gd name="connisteX4" fmla="*/ 8187025 w 12191996"/>
              <a:gd name="connsiteY4" fmla="*/ 5493322 h 6032497"/>
              <a:gd name="connisteX5" fmla="*/ 8768675 w 12191996"/>
              <a:gd name="connsiteY5" fmla="*/ 5702161 h 6032497"/>
              <a:gd name="connisteX6" fmla="*/ 8916076 w 12191996"/>
              <a:gd name="connsiteY6" fmla="*/ 5823658 h 6032497"/>
              <a:gd name="connisteX7" fmla="*/ 9497717 w 12191996"/>
              <a:gd name="connsiteY7" fmla="*/ 6032497 h 6032497"/>
              <a:gd name="connisteX8" fmla="*/ 11684002 w 12191996"/>
              <a:gd name="connsiteY8" fmla="*/ 6032497 h 6032497"/>
              <a:gd name="connisteX9" fmla="*/ 12191996 w 12191996"/>
              <a:gd name="connsiteY9" fmla="*/ 5524503 h 6032497"/>
              <a:gd name="connisteX10" fmla="*/ 12191996 w 12191996"/>
              <a:gd name="connsiteY10" fmla="*/ 0 h 603249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pathLst>
              <a:path w="12191997" h="6032498">
                <a:moveTo>
                  <a:pt x="12191997" y="0"/>
                </a:moveTo>
                <a:lnTo>
                  <a:pt x="0" y="0"/>
                </a:lnTo>
                <a:lnTo>
                  <a:pt x="0" y="4985318"/>
                </a:lnTo>
                <a:cubicBezTo>
                  <a:pt x="0" y="5265874"/>
                  <a:pt x="227439" y="5493322"/>
                  <a:pt x="508004" y="5493322"/>
                </a:cubicBezTo>
                <a:lnTo>
                  <a:pt x="8187026" y="5493322"/>
                </a:lnTo>
                <a:cubicBezTo>
                  <a:pt x="8399285" y="5493322"/>
                  <a:pt x="8604906" y="5567151"/>
                  <a:pt x="8768675" y="5702162"/>
                </a:cubicBezTo>
                <a:lnTo>
                  <a:pt x="8916077" y="5823658"/>
                </a:lnTo>
                <a:cubicBezTo>
                  <a:pt x="9079837" y="5958660"/>
                  <a:pt x="9285467" y="6032498"/>
                  <a:pt x="9497717" y="6032498"/>
                </a:cubicBezTo>
                <a:lnTo>
                  <a:pt x="11684002" y="6032498"/>
                </a:lnTo>
                <a:cubicBezTo>
                  <a:pt x="11964558" y="6032498"/>
                  <a:pt x="12191997" y="5805059"/>
                  <a:pt x="12191997" y="5524503"/>
                </a:cubicBezTo>
                <a:lnTo>
                  <a:pt x="12191997" y="0"/>
                </a:lnTo>
                <a:close/>
              </a:path>
            </a:pathLst>
          </a:custGeom>
          <a:gradFill>
            <a:gsLst>
              <a:gs pos="0">
                <a:schemeClr val="accent4"/>
              </a:gs>
              <a:gs pos="100000">
                <a:schemeClr val="accent5"/>
              </a:gs>
            </a:gsLst>
            <a:lin ang="5400000"/>
          </a:gra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5" name="图片 4" descr="C:/Users/Administrator/AppData/Local/Temp/figmazip/slide_bd0e37346dd168eb\datas\装饰-12001&amp;68631.png"/>
          <p:cNvPicPr>
            <a:picLocks noChangeAspect="1"/>
          </p:cNvPicPr>
          <p:nvPr userDrawn="1">
            <p:custDataLst>
              <p:tags r:id="rId3"/>
            </p:custDataLst>
          </p:nvPr>
        </p:nvPicPr>
        <p:blipFill>
          <a:blip r:embed="rId4" r:link="rId5"/>
          <a:stretch>
            <a:fillRect/>
          </a:stretch>
        </p:blipFill>
        <p:spPr>
          <a:xfrm>
            <a:off x="2597944" y="4963001"/>
            <a:ext cx="4375785" cy="872966"/>
          </a:xfrm>
          <a:prstGeom prst="rect">
            <a:avLst/>
          </a:prstGeom>
        </p:spPr>
      </p:pic>
      <p:sp>
        <p:nvSpPr>
          <p:cNvPr id="6" name="任意多边形 5"/>
          <p:cNvSpPr/>
          <p:nvPr userDrawn="1">
            <p:custDataLst>
              <p:tags r:id="rId6"/>
            </p:custDataLst>
          </p:nvPr>
        </p:nvSpPr>
        <p:spPr>
          <a:xfrm>
            <a:off x="0" y="3533776"/>
            <a:ext cx="1990725" cy="1847374"/>
          </a:xfrm>
          <a:custGeom>
            <a:avLst/>
            <a:gdLst>
              <a:gd name="connisteX0" fmla="*/ 2654302 w 2654302"/>
              <a:gd name="connsiteY0" fmla="*/ 2463795 h 2463795"/>
              <a:gd name="connisteX1" fmla="*/ 190496 w 2654302"/>
              <a:gd name="connsiteY1" fmla="*/ 0 h 2463795"/>
              <a:gd name="connisteX2" fmla="*/ 0 w 2654302"/>
              <a:gd name="connsiteY2" fmla="*/ 7251 h 2463795"/>
              <a:gd name="connisteX3" fmla="*/ 0 w 2654302"/>
              <a:gd name="connsiteY3" fmla="*/ 1955801 h 2463795"/>
              <a:gd name="connisteX4" fmla="*/ 508004 w 2654302"/>
              <a:gd name="connsiteY4" fmla="*/ 2463795 h 2463795"/>
              <a:gd name="connisteX5" fmla="*/ 2654302 w 2654302"/>
              <a:gd name="connsiteY5" fmla="*/ 2463795 h 2463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pathLst>
              <a:path w="2654302" h="2463796">
                <a:moveTo>
                  <a:pt x="2654302" y="2463796"/>
                </a:moveTo>
                <a:cubicBezTo>
                  <a:pt x="2654302" y="1103077"/>
                  <a:pt x="1551216" y="0"/>
                  <a:pt x="190497" y="0"/>
                </a:cubicBezTo>
                <a:cubicBezTo>
                  <a:pt x="126398" y="0"/>
                  <a:pt x="62865" y="2451"/>
                  <a:pt x="0" y="7251"/>
                </a:cubicBezTo>
                <a:lnTo>
                  <a:pt x="0" y="1955801"/>
                </a:lnTo>
                <a:cubicBezTo>
                  <a:pt x="0" y="2236357"/>
                  <a:pt x="227439" y="2463796"/>
                  <a:pt x="508004" y="2463796"/>
                </a:cubicBezTo>
                <a:lnTo>
                  <a:pt x="2654302" y="2463796"/>
                </a:lnTo>
                <a:close/>
              </a:path>
            </a:pathLst>
          </a:custGeom>
          <a:gradFill>
            <a:gsLst>
              <a:gs pos="0">
                <a:schemeClr val="accent6"/>
              </a:gs>
              <a:gs pos="100000">
                <a:schemeClr val="accent4"/>
              </a:gs>
            </a:gsLst>
            <a:lin ang="5400000"/>
          </a:gra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任意多边形 6"/>
          <p:cNvSpPr/>
          <p:nvPr userDrawn="1">
            <p:custDataLst>
              <p:tags r:id="rId7"/>
            </p:custDataLst>
          </p:nvPr>
        </p:nvSpPr>
        <p:spPr>
          <a:xfrm>
            <a:off x="1638301" y="857250"/>
            <a:ext cx="5848350" cy="3657124"/>
          </a:xfrm>
          <a:custGeom>
            <a:avLst/>
            <a:gdLst>
              <a:gd name="connisteX0" fmla="*/ 123654 w 7797802"/>
              <a:gd name="connsiteY0" fmla="*/ 0 h 4876796"/>
              <a:gd name="connisteX1" fmla="*/ 0 w 7797802"/>
              <a:gd name="connsiteY1" fmla="*/ 977895 h 4876796"/>
              <a:gd name="connisteX2" fmla="*/ 3898901 w 7797802"/>
              <a:gd name="connsiteY2" fmla="*/ 4876796 h 4876796"/>
              <a:gd name="connisteX3" fmla="*/ 7797802 w 7797802"/>
              <a:gd name="connsiteY3" fmla="*/ 977895 h 4876796"/>
              <a:gd name="connisteX4" fmla="*/ 7674156 w 7797802"/>
              <a:gd name="connsiteY4" fmla="*/ 0 h 4876796"/>
              <a:gd name="connisteX5" fmla="*/ 123654 w 7797802"/>
              <a:gd name="connsiteY5" fmla="*/ 0 h 487679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pathLst>
              <a:path w="7797802" h="4876797">
                <a:moveTo>
                  <a:pt x="123654" y="0"/>
                </a:moveTo>
                <a:cubicBezTo>
                  <a:pt x="42940" y="312496"/>
                  <a:pt x="0" y="640181"/>
                  <a:pt x="0" y="977896"/>
                </a:cubicBezTo>
                <a:cubicBezTo>
                  <a:pt x="0" y="3131198"/>
                  <a:pt x="1745599" y="4876797"/>
                  <a:pt x="3898901" y="4876797"/>
                </a:cubicBezTo>
                <a:cubicBezTo>
                  <a:pt x="6052194" y="4876797"/>
                  <a:pt x="7797802" y="3131198"/>
                  <a:pt x="7797802" y="977896"/>
                </a:cubicBezTo>
                <a:cubicBezTo>
                  <a:pt x="7797802" y="640181"/>
                  <a:pt x="7754862" y="312496"/>
                  <a:pt x="7674157" y="0"/>
                </a:cubicBezTo>
                <a:lnTo>
                  <a:pt x="123654" y="0"/>
                </a:lnTo>
                <a:close/>
              </a:path>
            </a:pathLst>
          </a:custGeom>
          <a:gradFill>
            <a:gsLst>
              <a:gs pos="0">
                <a:schemeClr val="accent4"/>
              </a:gs>
              <a:gs pos="100000">
                <a:schemeClr val="accent6"/>
              </a:gs>
            </a:gsLst>
            <a:lin ang="2209800"/>
          </a:gra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任意多边形 7"/>
          <p:cNvSpPr/>
          <p:nvPr userDrawn="1">
            <p:custDataLst>
              <p:tags r:id="rId8"/>
            </p:custDataLst>
          </p:nvPr>
        </p:nvSpPr>
        <p:spPr>
          <a:xfrm>
            <a:off x="7830855" y="857250"/>
            <a:ext cx="1313498" cy="1180624"/>
          </a:xfrm>
          <a:custGeom>
            <a:avLst/>
            <a:gdLst>
              <a:gd name="connisteX0" fmla="*/ 1750856 w 1750865"/>
              <a:gd name="connsiteY0" fmla="*/ 0 h 1574797"/>
              <a:gd name="connisteX1" fmla="*/ 0 w 1750865"/>
              <a:gd name="connsiteY1" fmla="*/ 0 h 1574797"/>
              <a:gd name="connisteX2" fmla="*/ 1649275 w 1750865"/>
              <a:gd name="connsiteY2" fmla="*/ 1574797 h 1574797"/>
              <a:gd name="connisteX3" fmla="*/ 1750856 w 1750865"/>
              <a:gd name="connsiteY3" fmla="*/ 1571725 h 1574797"/>
              <a:gd name="connisteX4" fmla="*/ 1750856 w 1750865"/>
              <a:gd name="connsiteY4" fmla="*/ 0 h 1574797"/>
            </a:gdLst>
            <a:ahLst/>
            <a:cxnLst>
              <a:cxn ang="0">
                <a:pos x="connisteX0" y="connsiteY0"/>
              </a:cxn>
              <a:cxn ang="0">
                <a:pos x="connisteX1" y="connsiteY1"/>
              </a:cxn>
              <a:cxn ang="0">
                <a:pos x="connisteX2" y="connsiteY2"/>
              </a:cxn>
              <a:cxn ang="0">
                <a:pos x="connisteX3" y="connsiteY3"/>
              </a:cxn>
              <a:cxn ang="0">
                <a:pos x="connisteX4" y="connsiteY4"/>
              </a:cxn>
            </a:cxnLst>
            <a:pathLst>
              <a:path w="1750866" h="1574798">
                <a:moveTo>
                  <a:pt x="1750857" y="0"/>
                </a:moveTo>
                <a:lnTo>
                  <a:pt x="0" y="0"/>
                </a:lnTo>
                <a:cubicBezTo>
                  <a:pt x="39813" y="876452"/>
                  <a:pt x="762994" y="1574798"/>
                  <a:pt x="1649276" y="1574798"/>
                </a:cubicBezTo>
                <a:cubicBezTo>
                  <a:pt x="1683383" y="1574798"/>
                  <a:pt x="1717252" y="1573774"/>
                  <a:pt x="1750857" y="1571726"/>
                </a:cubicBezTo>
                <a:lnTo>
                  <a:pt x="1750857" y="0"/>
                </a:lnTo>
                <a:close/>
              </a:path>
            </a:pathLst>
          </a:custGeom>
          <a:gradFill>
            <a:gsLst>
              <a:gs pos="0">
                <a:schemeClr val="accent4"/>
              </a:gs>
              <a:gs pos="100000">
                <a:schemeClr val="accent6"/>
              </a:gs>
            </a:gsLst>
            <a:lin ang="4845000"/>
          </a:gra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pic>
        <p:nvPicPr>
          <p:cNvPr id="12" name="图片 11" descr="C:/Users/Administrator/AppData/Local/Temp/figmazip/slide_bd0e37346dd168eb\datas\装饰-12001&amp;68647.png"/>
          <p:cNvPicPr>
            <a:picLocks noChangeAspect="1"/>
          </p:cNvPicPr>
          <p:nvPr userDrawn="1">
            <p:custDataLst>
              <p:tags r:id="rId12"/>
            </p:custDataLst>
          </p:nvPr>
        </p:nvPicPr>
        <p:blipFill>
          <a:blip r:embed="rId13" r:link="rId5"/>
          <a:stretch>
            <a:fillRect/>
          </a:stretch>
        </p:blipFill>
        <p:spPr>
          <a:xfrm>
            <a:off x="8401050" y="5238750"/>
            <a:ext cx="352425" cy="361950"/>
          </a:xfrm>
          <a:prstGeom prst="rect">
            <a:avLst/>
          </a:prstGeom>
        </p:spPr>
      </p:pic>
      <p:sp>
        <p:nvSpPr>
          <p:cNvPr id="13" name="任意多边形 12"/>
          <p:cNvSpPr/>
          <p:nvPr userDrawn="1">
            <p:custDataLst>
              <p:tags r:id="rId14"/>
            </p:custDataLst>
          </p:nvPr>
        </p:nvSpPr>
        <p:spPr>
          <a:xfrm>
            <a:off x="8582026" y="5419726"/>
            <a:ext cx="257175" cy="257175"/>
          </a:xfrm>
          <a:custGeom>
            <a:avLst/>
            <a:gdLst>
              <a:gd name="connisteX0" fmla="*/ 0 w 342900"/>
              <a:gd name="connsiteY0" fmla="*/ 0 h 342900"/>
              <a:gd name="connisteX1" fmla="*/ 342900 w 342900"/>
              <a:gd name="connsiteY1" fmla="*/ 0 h 342900"/>
              <a:gd name="connisteX2" fmla="*/ 342900 w 342900"/>
              <a:gd name="connsiteY2" fmla="*/ 342900 h 342900"/>
              <a:gd name="connisteX3" fmla="*/ 0 w 342900"/>
              <a:gd name="connsiteY3" fmla="*/ 342900 h 342900"/>
              <a:gd name="connisteX4" fmla="*/ 0 w 342900"/>
              <a:gd name="connsiteY4" fmla="*/ 171450 h 342900"/>
              <a:gd name="connisteX5" fmla="*/ 0 w 342900"/>
              <a:gd name="connsiteY5" fmla="*/ 0 h 3429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pathLst>
              <a:path w="342900" h="342900">
                <a:moveTo>
                  <a:pt x="0" y="0"/>
                </a:moveTo>
                <a:lnTo>
                  <a:pt x="342900" y="0"/>
                </a:lnTo>
                <a:lnTo>
                  <a:pt x="342900" y="342900"/>
                </a:lnTo>
                <a:lnTo>
                  <a:pt x="0" y="342900"/>
                </a:lnTo>
                <a:lnTo>
                  <a:pt x="0" y="171450"/>
                </a:lnTo>
                <a:lnTo>
                  <a:pt x="0" y="0"/>
                </a:lnTo>
                <a:close/>
              </a:path>
            </a:pathLst>
          </a:custGeom>
          <a:solidFill>
            <a:schemeClr val="accent6"/>
          </a:soli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4" name="图片 13" descr="C:/Users/Administrator/AppData/Local/Temp/figmazip/slide_bd0e37346dd168eb\datas\装饰-12001&amp;68652.png"/>
          <p:cNvPicPr>
            <a:picLocks noChangeAspect="1"/>
          </p:cNvPicPr>
          <p:nvPr userDrawn="1">
            <p:custDataLst>
              <p:tags r:id="rId15"/>
            </p:custDataLst>
          </p:nvPr>
        </p:nvPicPr>
        <p:blipFill>
          <a:blip r:embed="rId16" r:link="rId5"/>
          <a:stretch>
            <a:fillRect/>
          </a:stretch>
        </p:blipFill>
        <p:spPr>
          <a:xfrm>
            <a:off x="1028700" y="1238250"/>
            <a:ext cx="628650" cy="247174"/>
          </a:xfrm>
          <a:prstGeom prst="rect">
            <a:avLst/>
          </a:prstGeom>
        </p:spPr>
      </p:pic>
      <p:sp>
        <p:nvSpPr>
          <p:cNvPr id="9" name="文本占位符 8"/>
          <p:cNvSpPr>
            <a:spLocks noGrp="1"/>
          </p:cNvSpPr>
          <p:nvPr>
            <p:ph type="body" idx="13" hasCustomPrompt="1"/>
            <p:custDataLst>
              <p:tags r:id="rId17"/>
            </p:custDataLst>
          </p:nvPr>
        </p:nvSpPr>
        <p:spPr>
          <a:xfrm>
            <a:off x="1028700" y="1981201"/>
            <a:ext cx="7143752" cy="342900"/>
          </a:xfrm>
          <a:noFill/>
        </p:spPr>
        <p:txBody>
          <a:bodyPr lIns="0" tIns="0" rIns="0" bIns="0" anchor="t">
            <a:noAutofit/>
          </a:bodyPr>
          <a:lstStyle>
            <a:lvl1pPr algn="l">
              <a:lnSpc>
                <a:spcPct val="125000"/>
              </a:lnSpc>
              <a:buNone/>
              <a:defRPr sz="1800" b="0">
                <a:solidFill>
                  <a:schemeClr val="bg1"/>
                </a:solidFill>
                <a:latin typeface="Microsoft YaHei UI" panose="020B0503020204020204" charset="-122"/>
                <a:ea typeface="Microsoft YaHei UI" panose="020B050302020402020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zh-CN" altLang="en-US" smtClean="0"/>
              <a:t>20XX YEAR</a:t>
            </a:r>
            <a:endParaRPr lang="zh-CN" altLang="en-US" smtClean="0"/>
          </a:p>
        </p:txBody>
      </p:sp>
      <p:sp>
        <p:nvSpPr>
          <p:cNvPr id="10" name="标题 9"/>
          <p:cNvSpPr>
            <a:spLocks noGrp="1"/>
          </p:cNvSpPr>
          <p:nvPr>
            <p:ph type="ctrTitle" idx="14" hasCustomPrompt="1"/>
            <p:custDataLst>
              <p:tags r:id="rId18"/>
            </p:custDataLst>
          </p:nvPr>
        </p:nvSpPr>
        <p:spPr>
          <a:xfrm>
            <a:off x="1028700" y="2409826"/>
            <a:ext cx="7229477" cy="761999"/>
          </a:xfrm>
          <a:noFill/>
        </p:spPr>
        <p:txBody>
          <a:bodyPr lIns="0" tIns="0" rIns="0" bIns="0" anchor="t">
            <a:noAutofit/>
          </a:bodyPr>
          <a:lstStyle>
            <a:lvl1pPr algn="l">
              <a:lnSpc>
                <a:spcPct val="111000"/>
              </a:lnSpc>
              <a:buNone/>
              <a:defRPr sz="4500" b="1">
                <a:solidFill>
                  <a:schemeClr val="bg1"/>
                </a:solidFill>
                <a:latin typeface="微软雅黑" panose="020B0503020204020204" charset="-122"/>
                <a:ea typeface="微软雅黑" panose="020B0503020204020204" charset="-122"/>
              </a:defRPr>
            </a:lvl1pPr>
          </a:lstStyle>
          <a:p>
            <a:r>
              <a:rPr lang="zh-CN" altLang="en-US" smtClean="0"/>
              <a:t>职场日常办公通用模板</a:t>
            </a:r>
            <a:endParaRPr lang="zh-CN" altLang="en-US" smtClean="0"/>
          </a:p>
        </p:txBody>
      </p:sp>
      <p:sp>
        <p:nvSpPr>
          <p:cNvPr id="11" name="文本占位符 10"/>
          <p:cNvSpPr>
            <a:spLocks noGrp="1"/>
          </p:cNvSpPr>
          <p:nvPr>
            <p:ph type="body" idx="15" hasCustomPrompt="1"/>
            <p:custDataLst>
              <p:tags r:id="rId19"/>
            </p:custDataLst>
          </p:nvPr>
        </p:nvSpPr>
        <p:spPr>
          <a:xfrm>
            <a:off x="1028700" y="4000498"/>
            <a:ext cx="7143752" cy="342900"/>
          </a:xfrm>
          <a:noFill/>
        </p:spPr>
        <p:txBody>
          <a:bodyPr lIns="0" tIns="0" rIns="0" bIns="0" anchor="t">
            <a:noAutofit/>
          </a:bodyPr>
          <a:lstStyle>
            <a:lvl1pPr algn="l">
              <a:lnSpc>
                <a:spcPct val="125000"/>
              </a:lnSpc>
              <a:buNone/>
              <a:defRPr sz="1800" b="0">
                <a:solidFill>
                  <a:schemeClr val="bg1"/>
                </a:solidFill>
                <a:latin typeface="Microsoft YaHei UI" panose="020B0503020204020204" charset="-122"/>
                <a:ea typeface="Microsoft YaHei UI" panose="020B050302020402020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zh-CN" altLang="en-US" smtClean="0"/>
              <a:t>BY WPS</a:t>
            </a:r>
            <a:endParaRPr lang="zh-CN" altLang="en-US"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8400"/>
            <a:ext cx="82269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456300" y="1490400"/>
            <a:ext cx="82269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章节页-2">
    <p:bg>
      <p:bgPr>
        <a:gradFill>
          <a:gsLst>
            <a:gs pos="0">
              <a:schemeClr val="accent4"/>
            </a:gs>
            <a:gs pos="100000">
              <a:schemeClr val="accent5"/>
            </a:gs>
          </a:gsLst>
          <a:lin ang="5400000"/>
        </a:gradFill>
        <a:effectLst/>
      </p:bgPr>
    </p:bg>
    <p:spTree>
      <p:nvGrpSpPr>
        <p:cNvPr id="1" name=""/>
        <p:cNvGrpSpPr/>
        <p:nvPr/>
      </p:nvGrpSpPr>
      <p:grpSpPr>
        <a:xfrm>
          <a:off x="0" y="0"/>
          <a:ext cx="0" cy="0"/>
          <a:chOff x="0" y="0"/>
          <a:chExt cx="0" cy="0"/>
        </a:xfrm>
      </p:grpSpPr>
      <p:sp>
        <p:nvSpPr>
          <p:cNvPr id="7" name="任意多边形 6"/>
          <p:cNvSpPr/>
          <p:nvPr userDrawn="1">
            <p:custDataLst>
              <p:tags r:id="rId2"/>
            </p:custDataLst>
          </p:nvPr>
        </p:nvSpPr>
        <p:spPr>
          <a:xfrm>
            <a:off x="0" y="3905247"/>
            <a:ext cx="1647825" cy="2095976"/>
          </a:xfrm>
          <a:custGeom>
            <a:avLst/>
            <a:gdLst>
              <a:gd name="connisteX0" fmla="*/ 0 w 2197102"/>
              <a:gd name="connsiteY0" fmla="*/ 2794004 h 2794004"/>
              <a:gd name="connisteX1" fmla="*/ 1737460 w 2197102"/>
              <a:gd name="connsiteY1" fmla="*/ 2794004 h 2794004"/>
              <a:gd name="connisteX2" fmla="*/ 2197102 w 2197102"/>
              <a:gd name="connsiteY2" fmla="*/ 1651004 h 2794004"/>
              <a:gd name="connisteX3" fmla="*/ 546097 w 2197102"/>
              <a:gd name="connsiteY3" fmla="*/ 0 h 2794004"/>
              <a:gd name="connisteX4" fmla="*/ 0 w 2197102"/>
              <a:gd name="connsiteY4" fmla="*/ 92454 h 2794004"/>
              <a:gd name="connisteX5" fmla="*/ 0 w 2197102"/>
              <a:gd name="connsiteY5" fmla="*/ 2794004 h 279400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pathLst>
              <a:path w="2197102" h="2794004">
                <a:moveTo>
                  <a:pt x="0" y="2794004"/>
                </a:moveTo>
                <a:lnTo>
                  <a:pt x="1737461" y="2794004"/>
                </a:lnTo>
                <a:cubicBezTo>
                  <a:pt x="2022141" y="2497354"/>
                  <a:pt x="2197102" y="2094607"/>
                  <a:pt x="2197102" y="1651004"/>
                </a:cubicBezTo>
                <a:cubicBezTo>
                  <a:pt x="2197102" y="739183"/>
                  <a:pt x="1457919" y="0"/>
                  <a:pt x="546098" y="0"/>
                </a:cubicBezTo>
                <a:cubicBezTo>
                  <a:pt x="354714" y="0"/>
                  <a:pt x="170938" y="32562"/>
                  <a:pt x="0" y="92455"/>
                </a:cubicBezTo>
                <a:lnTo>
                  <a:pt x="0" y="2794004"/>
                </a:lnTo>
                <a:close/>
              </a:path>
            </a:pathLst>
          </a:custGeom>
          <a:gradFill>
            <a:gsLst>
              <a:gs pos="0">
                <a:schemeClr val="accent6">
                  <a:alpha val="70000"/>
                </a:schemeClr>
              </a:gs>
              <a:gs pos="100000">
                <a:schemeClr val="accent4">
                  <a:alpha val="70000"/>
                </a:schemeClr>
              </a:gs>
            </a:gsLst>
            <a:lin ang="6910200"/>
          </a:gra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任意多边形 7"/>
          <p:cNvSpPr/>
          <p:nvPr userDrawn="1">
            <p:custDataLst>
              <p:tags r:id="rId3"/>
            </p:custDataLst>
          </p:nvPr>
        </p:nvSpPr>
        <p:spPr>
          <a:xfrm>
            <a:off x="1104899" y="857250"/>
            <a:ext cx="6934200" cy="4590574"/>
          </a:xfrm>
          <a:custGeom>
            <a:avLst/>
            <a:gdLst>
              <a:gd name="connisteX0" fmla="*/ 8997293 w 9245598"/>
              <a:gd name="connsiteY0" fmla="*/ 0 h 6121395"/>
              <a:gd name="connisteX1" fmla="*/ 9245598 w 9245598"/>
              <a:gd name="connsiteY1" fmla="*/ 1498601 h 6121395"/>
              <a:gd name="connisteX2" fmla="*/ 4622804 w 9245598"/>
              <a:gd name="connsiteY2" fmla="*/ 6121395 h 6121395"/>
              <a:gd name="connisteX3" fmla="*/ 0 w 9245598"/>
              <a:gd name="connsiteY3" fmla="*/ 1498601 h 6121395"/>
              <a:gd name="connisteX4" fmla="*/ 248314 w 9245598"/>
              <a:gd name="connsiteY4" fmla="*/ 0 h 6121395"/>
              <a:gd name="connisteX5" fmla="*/ 8997293 w 9245598"/>
              <a:gd name="connsiteY5" fmla="*/ 0 h 61213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pathLst>
              <a:path w="9245599" h="6121396">
                <a:moveTo>
                  <a:pt x="8997294" y="0"/>
                </a:moveTo>
                <a:cubicBezTo>
                  <a:pt x="9158237" y="469956"/>
                  <a:pt x="9245599" y="974083"/>
                  <a:pt x="9245599" y="1498601"/>
                </a:cubicBezTo>
                <a:cubicBezTo>
                  <a:pt x="9245599" y="4051706"/>
                  <a:pt x="7175909" y="6121396"/>
                  <a:pt x="4622804" y="6121396"/>
                </a:cubicBezTo>
                <a:cubicBezTo>
                  <a:pt x="2069690" y="6121396"/>
                  <a:pt x="0" y="4051706"/>
                  <a:pt x="0" y="1498601"/>
                </a:cubicBezTo>
                <a:cubicBezTo>
                  <a:pt x="0" y="974083"/>
                  <a:pt x="87362" y="469956"/>
                  <a:pt x="248314" y="0"/>
                </a:cubicBezTo>
                <a:lnTo>
                  <a:pt x="8997294" y="0"/>
                </a:lnTo>
                <a:close/>
              </a:path>
            </a:pathLst>
          </a:custGeom>
          <a:gradFill>
            <a:gsLst>
              <a:gs pos="0">
                <a:schemeClr val="accent4"/>
              </a:gs>
              <a:gs pos="100000">
                <a:schemeClr val="accent6"/>
              </a:gs>
            </a:gsLst>
            <a:lin ang="2209800"/>
          </a:gra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任意多边形 8"/>
          <p:cNvSpPr/>
          <p:nvPr userDrawn="1">
            <p:custDataLst>
              <p:tags r:id="rId4"/>
            </p:custDataLst>
          </p:nvPr>
        </p:nvSpPr>
        <p:spPr>
          <a:xfrm>
            <a:off x="7200900" y="3514725"/>
            <a:ext cx="1942624" cy="2486025"/>
          </a:xfrm>
          <a:custGeom>
            <a:avLst/>
            <a:gdLst>
              <a:gd name="connisteX0" fmla="*/ 150885 w 2590796"/>
              <a:gd name="connsiteY0" fmla="*/ 3314700 h 3314700"/>
              <a:gd name="connisteX1" fmla="*/ 0 w 2590796"/>
              <a:gd name="connsiteY1" fmla="*/ 2463795 h 3314700"/>
              <a:gd name="connisteX2" fmla="*/ 2463795 w 2590796"/>
              <a:gd name="connsiteY2" fmla="*/ 0 h 3314700"/>
              <a:gd name="connisteX3" fmla="*/ 2590796 w 2590796"/>
              <a:gd name="connsiteY3" fmla="*/ 3218 h 3314700"/>
              <a:gd name="connisteX4" fmla="*/ 2590796 w 2590796"/>
              <a:gd name="connsiteY4" fmla="*/ 3314700 h 3314700"/>
              <a:gd name="connisteX5" fmla="*/ 150885 w 2590796"/>
              <a:gd name="connsiteY5" fmla="*/ 3314700 h 33147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pathLst>
              <a:path w="2590797" h="3314700">
                <a:moveTo>
                  <a:pt x="150885" y="3314700"/>
                </a:moveTo>
                <a:cubicBezTo>
                  <a:pt x="53291" y="3049497"/>
                  <a:pt x="0" y="2762869"/>
                  <a:pt x="0" y="2463796"/>
                </a:cubicBezTo>
                <a:cubicBezTo>
                  <a:pt x="0" y="1103077"/>
                  <a:pt x="1103077" y="0"/>
                  <a:pt x="2463796" y="0"/>
                </a:cubicBezTo>
                <a:cubicBezTo>
                  <a:pt x="2506398" y="0"/>
                  <a:pt x="2548735" y="1079"/>
                  <a:pt x="2590797" y="3219"/>
                </a:cubicBezTo>
                <a:lnTo>
                  <a:pt x="2590797" y="3314700"/>
                </a:lnTo>
                <a:lnTo>
                  <a:pt x="150885" y="3314700"/>
                </a:lnTo>
                <a:close/>
              </a:path>
            </a:pathLst>
          </a:custGeom>
          <a:gradFill>
            <a:gsLst>
              <a:gs pos="0">
                <a:schemeClr val="accent6">
                  <a:alpha val="70000"/>
                </a:schemeClr>
              </a:gs>
              <a:gs pos="100000">
                <a:schemeClr val="accent4">
                  <a:alpha val="70000"/>
                </a:schemeClr>
              </a:gs>
            </a:gsLst>
            <a:lin ang="6910200"/>
          </a:gra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0" name="图片 9" descr="C:/Users/Administrator/AppData/Local/Temp/figmazip/slide_5de70b4d620a3078\datas\装饰-12001&amp;68675.png"/>
          <p:cNvPicPr>
            <a:picLocks noChangeAspect="1"/>
          </p:cNvPicPr>
          <p:nvPr userDrawn="1">
            <p:custDataLst>
              <p:tags r:id="rId5"/>
            </p:custDataLst>
          </p:nvPr>
        </p:nvPicPr>
        <p:blipFill>
          <a:blip r:embed="rId6" r:link="rId7"/>
          <a:stretch>
            <a:fillRect/>
          </a:stretch>
        </p:blipFill>
        <p:spPr>
          <a:xfrm>
            <a:off x="475774" y="1238250"/>
            <a:ext cx="628650" cy="247174"/>
          </a:xfrm>
          <a:prstGeom prst="rect">
            <a:avLst/>
          </a:prstGeom>
        </p:spPr>
      </p:pic>
      <p:pic>
        <p:nvPicPr>
          <p:cNvPr id="11" name="图片 10" descr="C:/Users/Administrator/AppData/Local/Temp/figmazip/slide_5de70b4d620a3078\datas\装饰-12001&amp;68680.png"/>
          <p:cNvPicPr>
            <a:picLocks noChangeAspect="1"/>
          </p:cNvPicPr>
          <p:nvPr userDrawn="1">
            <p:custDataLst>
              <p:tags r:id="rId8"/>
            </p:custDataLst>
          </p:nvPr>
        </p:nvPicPr>
        <p:blipFill>
          <a:blip r:embed="rId9" r:link="rId7"/>
          <a:stretch>
            <a:fillRect/>
          </a:stretch>
        </p:blipFill>
        <p:spPr>
          <a:xfrm>
            <a:off x="8401050" y="5238750"/>
            <a:ext cx="352425" cy="361950"/>
          </a:xfrm>
          <a:prstGeom prst="rect">
            <a:avLst/>
          </a:prstGeom>
        </p:spPr>
      </p:pic>
      <p:sp>
        <p:nvSpPr>
          <p:cNvPr id="12" name="任意多边形 11"/>
          <p:cNvSpPr/>
          <p:nvPr userDrawn="1">
            <p:custDataLst>
              <p:tags r:id="rId10"/>
            </p:custDataLst>
          </p:nvPr>
        </p:nvSpPr>
        <p:spPr>
          <a:xfrm>
            <a:off x="8582026" y="5419726"/>
            <a:ext cx="257175" cy="257175"/>
          </a:xfrm>
          <a:custGeom>
            <a:avLst/>
            <a:gdLst>
              <a:gd name="connisteX0" fmla="*/ 0 w 342900"/>
              <a:gd name="connsiteY0" fmla="*/ 0 h 342900"/>
              <a:gd name="connisteX1" fmla="*/ 342900 w 342900"/>
              <a:gd name="connsiteY1" fmla="*/ 0 h 342900"/>
              <a:gd name="connisteX2" fmla="*/ 342900 w 342900"/>
              <a:gd name="connsiteY2" fmla="*/ 342900 h 342900"/>
              <a:gd name="connisteX3" fmla="*/ 0 w 342900"/>
              <a:gd name="connsiteY3" fmla="*/ 342900 h 342900"/>
              <a:gd name="connisteX4" fmla="*/ 0 w 342900"/>
              <a:gd name="connsiteY4" fmla="*/ 171450 h 342900"/>
              <a:gd name="connisteX5" fmla="*/ 0 w 342900"/>
              <a:gd name="connsiteY5" fmla="*/ 0 h 3429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pathLst>
              <a:path w="342900" h="342900">
                <a:moveTo>
                  <a:pt x="0" y="0"/>
                </a:moveTo>
                <a:lnTo>
                  <a:pt x="342900" y="0"/>
                </a:lnTo>
                <a:lnTo>
                  <a:pt x="342900" y="342900"/>
                </a:lnTo>
                <a:lnTo>
                  <a:pt x="0" y="342900"/>
                </a:lnTo>
                <a:lnTo>
                  <a:pt x="0" y="171450"/>
                </a:lnTo>
                <a:lnTo>
                  <a:pt x="0" y="0"/>
                </a:lnTo>
                <a:close/>
              </a:path>
            </a:pathLst>
          </a:custGeom>
          <a:solidFill>
            <a:schemeClr val="accent6"/>
          </a:soli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任意多边形 12"/>
          <p:cNvSpPr/>
          <p:nvPr userDrawn="1">
            <p:custDataLst>
              <p:tags r:id="rId11"/>
            </p:custDataLst>
          </p:nvPr>
        </p:nvSpPr>
        <p:spPr>
          <a:xfrm>
            <a:off x="4314827" y="5172077"/>
            <a:ext cx="514350" cy="514350"/>
          </a:xfrm>
          <a:custGeom>
            <a:avLst/>
            <a:gdLst>
              <a:gd name="connisteX0" fmla="*/ 685800 w 685800"/>
              <a:gd name="connsiteY0" fmla="*/ 342900 h 685800"/>
              <a:gd name="connisteX1" fmla="*/ 342900 w 685800"/>
              <a:gd name="connsiteY1" fmla="*/ 685800 h 685800"/>
              <a:gd name="connisteX2" fmla="*/ 0 w 685800"/>
              <a:gd name="connsiteY2" fmla="*/ 342900 h 685800"/>
              <a:gd name="connisteX3" fmla="*/ 342900 w 685800"/>
              <a:gd name="connsiteY3" fmla="*/ 0 h 685800"/>
              <a:gd name="connisteX4" fmla="*/ 685800 w 685800"/>
              <a:gd name="connsiteY4" fmla="*/ 342900 h 685800"/>
              <a:gd name="connisteX5" fmla="*/ 528139 w 685800"/>
              <a:gd name="connsiteY5" fmla="*/ 248735 h 685800"/>
              <a:gd name="connisteX6" fmla="*/ 564056 w 685800"/>
              <a:gd name="connsiteY6" fmla="*/ 248735 h 685800"/>
              <a:gd name="connisteX7" fmla="*/ 564056 w 685800"/>
              <a:gd name="connsiteY7" fmla="*/ 284661 h 685800"/>
              <a:gd name="connisteX8" fmla="*/ 342900 w 685800"/>
              <a:gd name="connsiteY8" fmla="*/ 505818 h 685800"/>
              <a:gd name="connisteX9" fmla="*/ 121743 w 685800"/>
              <a:gd name="connsiteY9" fmla="*/ 284661 h 685800"/>
              <a:gd name="connisteX10" fmla="*/ 121743 w 685800"/>
              <a:gd name="connsiteY10" fmla="*/ 248735 h 685800"/>
              <a:gd name="connisteX11" fmla="*/ 157660 w 685800"/>
              <a:gd name="connsiteY11" fmla="*/ 248735 h 685800"/>
              <a:gd name="connisteX12" fmla="*/ 342900 w 685800"/>
              <a:gd name="connsiteY12" fmla="*/ 433983 h 685800"/>
              <a:gd name="connisteX13" fmla="*/ 528139 w 685800"/>
              <a:gd name="connsiteY13" fmla="*/ 248735 h 685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pathLst>
              <a:path w="685800" h="685800">
                <a:moveTo>
                  <a:pt x="685800" y="342900"/>
                </a:moveTo>
                <a:cubicBezTo>
                  <a:pt x="685800" y="532281"/>
                  <a:pt x="532281" y="685800"/>
                  <a:pt x="342900" y="685800"/>
                </a:cubicBezTo>
                <a:cubicBezTo>
                  <a:pt x="153519" y="685800"/>
                  <a:pt x="0" y="532281"/>
                  <a:pt x="0" y="342900"/>
                </a:cubicBezTo>
                <a:cubicBezTo>
                  <a:pt x="0" y="153519"/>
                  <a:pt x="153519" y="0"/>
                  <a:pt x="342900" y="0"/>
                </a:cubicBezTo>
                <a:cubicBezTo>
                  <a:pt x="532281" y="0"/>
                  <a:pt x="685800" y="153519"/>
                  <a:pt x="685800" y="342900"/>
                </a:cubicBezTo>
                <a:moveTo>
                  <a:pt x="528139" y="248735"/>
                </a:moveTo>
                <a:cubicBezTo>
                  <a:pt x="538060" y="238823"/>
                  <a:pt x="554145" y="238823"/>
                  <a:pt x="564057" y="248735"/>
                </a:cubicBezTo>
                <a:cubicBezTo>
                  <a:pt x="573978" y="258656"/>
                  <a:pt x="573978" y="274741"/>
                  <a:pt x="564057" y="284662"/>
                </a:cubicBezTo>
                <a:lnTo>
                  <a:pt x="342900" y="505819"/>
                </a:lnTo>
                <a:lnTo>
                  <a:pt x="121743" y="284662"/>
                </a:lnTo>
                <a:cubicBezTo>
                  <a:pt x="111822" y="274741"/>
                  <a:pt x="111822" y="258656"/>
                  <a:pt x="121743" y="248735"/>
                </a:cubicBezTo>
                <a:cubicBezTo>
                  <a:pt x="131655" y="238823"/>
                  <a:pt x="147740" y="238823"/>
                  <a:pt x="157661" y="248735"/>
                </a:cubicBezTo>
                <a:lnTo>
                  <a:pt x="342900" y="433983"/>
                </a:lnTo>
                <a:lnTo>
                  <a:pt x="528139" y="248735"/>
                </a:lnTo>
              </a:path>
            </a:pathLst>
          </a:custGeom>
          <a:solidFill>
            <a:schemeClr val="bg1"/>
          </a:soli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15" name="任意多边形 14"/>
          <p:cNvSpPr/>
          <p:nvPr userDrawn="1">
            <p:custDataLst>
              <p:tags r:id="rId13"/>
            </p:custDataLst>
          </p:nvPr>
        </p:nvSpPr>
        <p:spPr>
          <a:xfrm rot="10800000">
            <a:off x="3990972" y="3000375"/>
            <a:ext cx="1143000" cy="19050"/>
          </a:xfrm>
          <a:custGeom>
            <a:avLst/>
            <a:gdLst>
              <a:gd name="connisteX0" fmla="*/ 1511302 w 1524003"/>
              <a:gd name="connsiteY0" fmla="*/ 0 h 25402"/>
              <a:gd name="connisteX1" fmla="*/ 1524003 w 1524003"/>
              <a:gd name="connsiteY1" fmla="*/ 12701 h 25402"/>
              <a:gd name="connisteX2" fmla="*/ 1524003 w 1524003"/>
              <a:gd name="connsiteY2" fmla="*/ 12701 h 25402"/>
              <a:gd name="connisteX3" fmla="*/ 1511302 w 1524003"/>
              <a:gd name="connsiteY3" fmla="*/ 25402 h 25402"/>
              <a:gd name="connisteX4" fmla="*/ 12701 w 1524003"/>
              <a:gd name="connsiteY4" fmla="*/ 25402 h 25402"/>
              <a:gd name="connisteX5" fmla="*/ 0 w 1524003"/>
              <a:gd name="connsiteY5" fmla="*/ 12701 h 25402"/>
              <a:gd name="connisteX6" fmla="*/ 0 w 1524003"/>
              <a:gd name="connsiteY6" fmla="*/ 12701 h 25402"/>
              <a:gd name="connisteX7" fmla="*/ 12701 w 1524003"/>
              <a:gd name="connsiteY7" fmla="*/ 0 h 25402"/>
              <a:gd name="connisteX8" fmla="*/ 1511302 w 1524003"/>
              <a:gd name="connsiteY8" fmla="*/ 0 h 25402"/>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3" h="25402">
                <a:moveTo>
                  <a:pt x="1511302" y="0"/>
                </a:moveTo>
                <a:cubicBezTo>
                  <a:pt x="1518306" y="0"/>
                  <a:pt x="1524003" y="5688"/>
                  <a:pt x="1524003" y="12701"/>
                </a:cubicBezTo>
                <a:lnTo>
                  <a:pt x="1524003" y="12701"/>
                </a:lnTo>
                <a:cubicBezTo>
                  <a:pt x="1524003" y="19714"/>
                  <a:pt x="1518306" y="25402"/>
                  <a:pt x="1511302" y="25402"/>
                </a:cubicBezTo>
                <a:lnTo>
                  <a:pt x="12701" y="25402"/>
                </a:lnTo>
                <a:cubicBezTo>
                  <a:pt x="5688" y="25402"/>
                  <a:pt x="0" y="19714"/>
                  <a:pt x="0" y="12701"/>
                </a:cubicBezTo>
                <a:lnTo>
                  <a:pt x="0" y="12701"/>
                </a:lnTo>
                <a:cubicBezTo>
                  <a:pt x="0" y="5688"/>
                  <a:pt x="5688" y="0"/>
                  <a:pt x="12701" y="0"/>
                </a:cubicBezTo>
                <a:lnTo>
                  <a:pt x="1511302" y="0"/>
                </a:lnTo>
                <a:close/>
              </a:path>
            </a:pathLst>
          </a:custGeom>
          <a:solidFill>
            <a:schemeClr val="bg1"/>
          </a:soli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页脚占位符 4"/>
          <p:cNvSpPr>
            <a:spLocks noGrp="1"/>
          </p:cNvSpPr>
          <p:nvPr>
            <p:ph type="ftr" sz="quarter" idx="11"/>
            <p:custDataLst>
              <p:tags r:id="rId14"/>
            </p:custDataLst>
          </p:nvPr>
        </p:nvSpPr>
        <p:spPr/>
        <p:txBody>
          <a:bodyPr/>
          <a:lstStyle/>
          <a:p>
            <a:endParaRPr lang="zh-CN" altLang="en-US"/>
          </a:p>
        </p:txBody>
      </p:sp>
      <p:sp>
        <p:nvSpPr>
          <p:cNvPr id="6" name="灯片编号占位符 5"/>
          <p:cNvSpPr>
            <a:spLocks noGrp="1"/>
          </p:cNvSpPr>
          <p:nvPr>
            <p:ph type="sldNum" sz="quarter" idx="12"/>
            <p:custDataLst>
              <p:tags r:id="rId15"/>
            </p:custDataLst>
          </p:nvPr>
        </p:nvSpPr>
        <p:spPr/>
        <p:txBody>
          <a:bodyPr/>
          <a:lstStyle/>
          <a:p>
            <a:fld id="{49AE70B2-8BF9-45C0-BB95-33D1B9D3A854}" type="slidenum">
              <a:rPr lang="zh-CN" altLang="en-US" smtClean="0"/>
            </a:fld>
            <a:endParaRPr lang="zh-CN" altLang="en-US"/>
          </a:p>
        </p:txBody>
      </p:sp>
      <p:sp>
        <p:nvSpPr>
          <p:cNvPr id="14" name="标题 13"/>
          <p:cNvSpPr>
            <a:spLocks noGrp="1"/>
          </p:cNvSpPr>
          <p:nvPr>
            <p:ph type="ctrTitle" idx="13" hasCustomPrompt="1"/>
            <p:custDataLst>
              <p:tags r:id="rId16"/>
            </p:custDataLst>
          </p:nvPr>
        </p:nvSpPr>
        <p:spPr>
          <a:xfrm>
            <a:off x="2390774" y="3333749"/>
            <a:ext cx="4352924" cy="571498"/>
          </a:xfrm>
          <a:noFill/>
        </p:spPr>
        <p:txBody>
          <a:bodyPr lIns="0" tIns="0" rIns="0" bIns="0" anchor="t">
            <a:noAutofit/>
          </a:bodyPr>
          <a:lstStyle>
            <a:lvl1pPr algn="ctr">
              <a:lnSpc>
                <a:spcPct val="104000"/>
              </a:lnSpc>
              <a:buNone/>
              <a:defRPr sz="3600" b="1">
                <a:solidFill>
                  <a:schemeClr val="bg1"/>
                </a:solidFill>
                <a:latin typeface="Microsoft YaHei UI" panose="020B0503020204020204" charset="-122"/>
                <a:ea typeface="Microsoft YaHei UI" panose="020B0503020204020204" charset="-122"/>
              </a:defRPr>
            </a:lvl1pPr>
          </a:lstStyle>
          <a:p>
            <a:r>
              <a:rPr lang="zh-CN" altLang="en-US" smtClean="0"/>
              <a:t>章节页的标题内容</a:t>
            </a:r>
            <a:endParaRPr lang="zh-CN" altLang="en-US" smtClean="0"/>
          </a:p>
        </p:txBody>
      </p:sp>
      <p:sp>
        <p:nvSpPr>
          <p:cNvPr id="16" name="文本占位符 15"/>
          <p:cNvSpPr>
            <a:spLocks noGrp="1"/>
          </p:cNvSpPr>
          <p:nvPr>
            <p:ph type="body" idx="14" hasCustomPrompt="1"/>
            <p:custDataLst>
              <p:tags r:id="rId17"/>
            </p:custDataLst>
          </p:nvPr>
        </p:nvSpPr>
        <p:spPr>
          <a:xfrm>
            <a:off x="3771900" y="1485244"/>
            <a:ext cx="1362074" cy="1525775"/>
          </a:xfrm>
          <a:noFill/>
        </p:spPr>
        <p:txBody>
          <a:bodyPr lIns="0" tIns="0" rIns="0" bIns="0" anchor="ctr">
            <a:noAutofit/>
          </a:bodyPr>
          <a:lstStyle>
            <a:lvl1pPr algn="r">
              <a:lnSpc>
                <a:spcPct val="109000"/>
              </a:lnSpc>
              <a:buNone/>
              <a:defRPr sz="7200" b="1">
                <a:solidFill>
                  <a:schemeClr val="bg1"/>
                </a:solidFill>
                <a:latin typeface="Microsoft YaHei UI" panose="020B0503020204020204" charset="-122"/>
                <a:ea typeface="Microsoft YaHei UI" panose="020B050302020402020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zh-CN" altLang="en-US" smtClean="0"/>
              <a:t>01</a:t>
            </a:r>
            <a:endParaRPr lang="zh-CN" altLang="en-US" smtClean="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8400"/>
            <a:ext cx="82269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456300" y="1501200"/>
            <a:ext cx="38826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808700" y="1501200"/>
            <a:ext cx="38826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8400"/>
            <a:ext cx="82269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456300" y="1429200"/>
            <a:ext cx="4006800" cy="381600"/>
          </a:xfrm>
        </p:spPr>
        <p:txBody>
          <a:bodyPr lIns="101600" tIns="38100" rIns="76200" bIns="38100" anchor="t" anchorCtr="0">
            <a:normAutofit/>
          </a:bodyPr>
          <a:lstStyle>
            <a:lvl1pPr marL="0" indent="0">
              <a:lnSpc>
                <a:spcPct val="100000"/>
              </a:lnSpc>
              <a:buNone/>
              <a:defRPr sz="1500" b="1" spc="20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854000"/>
            <a:ext cx="40068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4676813" y="1421729"/>
            <a:ext cx="4006800" cy="381600"/>
          </a:xfrm>
        </p:spPr>
        <p:txBody>
          <a:bodyPr vert="horz" lIns="101600" tIns="38100" rIns="76200" bIns="38100" rtlCol="0" anchor="t" anchorCtr="0">
            <a:normAutofit/>
          </a:bodyPr>
          <a:lstStyle>
            <a:lvl1pPr marL="0" indent="0">
              <a:lnSpc>
                <a:spcPct val="100000"/>
              </a:lnSpc>
              <a:buNone/>
              <a:defRPr sz="1500" b="1" spc="20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4676813" y="1854000"/>
            <a:ext cx="40068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transition>
    <p:blinds/>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8400"/>
            <a:ext cx="82269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555200"/>
            <a:ext cx="3924808" cy="4608000"/>
          </a:xfrm>
        </p:spPr>
        <p:txBody>
          <a:bodyPr vert="horz" lIns="90000" tIns="46800" rIns="90000" bIns="46800" rtlCol="0">
            <a:normAutofit/>
          </a:bodyPr>
          <a:lstStyle>
            <a:lvl1pPr>
              <a:buNone/>
              <a:defRPr sz="1200"/>
            </a:lvl1pPr>
          </a:lstStyle>
          <a:p>
            <a:pPr lvl="0"/>
            <a:endParaRPr lang="zh-CN" altLang="en-US"/>
          </a:p>
        </p:txBody>
      </p:sp>
      <p:sp>
        <p:nvSpPr>
          <p:cNvPr id="4" name="文本占位符 3"/>
          <p:cNvSpPr>
            <a:spLocks noGrp="1"/>
          </p:cNvSpPr>
          <p:nvPr>
            <p:ph type="body" sz="half" idx="2"/>
            <p:custDataLst>
              <p:tags r:id="rId3"/>
            </p:custDataLst>
          </p:nvPr>
        </p:nvSpPr>
        <p:spPr>
          <a:xfrm>
            <a:off x="4762800" y="1555200"/>
            <a:ext cx="3920400" cy="4608000"/>
          </a:xfrm>
        </p:spPr>
        <p:txBody>
          <a:bodyPr vert="horz" lIns="90000" tIns="46800" rIns="90000" bIns="46800" rtlCol="0">
            <a:normAutofit/>
          </a:bodyPr>
          <a:lstStyle>
            <a:lvl1pPr>
              <a:buNone/>
              <a:defRPr sz="12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914400"/>
            <a:ext cx="783000" cy="5029200"/>
          </a:xfrm>
        </p:spPr>
        <p:txBody>
          <a:bodyPr vert="eaVert" lIns="90000" tIns="46800" rIns="90000" bIns="46800" rtlCol="0" anchor="ctr" anchorCtr="0">
            <a:normAutofit/>
          </a:bodyPr>
          <a:lstStyle>
            <a:lvl1pPr>
              <a:buNone/>
              <a:defRPr sz="21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685800" y="914400"/>
            <a:ext cx="6876900" cy="5029200"/>
          </a:xfrm>
        </p:spPr>
        <p:txBody>
          <a:bodyPr vert="eaVert" lIns="46800" tIns="46800" rIns="46800" bIns="46800"/>
          <a:lstStyle>
            <a:lvl1pPr marL="171450" indent="-171450">
              <a:spcAft>
                <a:spcPts val="1000"/>
              </a:spcAft>
              <a:defRPr spc="300"/>
            </a:lvl1pPr>
            <a:lvl2pPr marL="514350" indent="-171450">
              <a:defRPr spc="300"/>
            </a:lvl2pPr>
            <a:lvl3pPr marL="857250" indent="-171450">
              <a:defRPr spc="300"/>
            </a:lvl3pPr>
            <a:lvl4pPr marL="1200150" indent="-171450">
              <a:defRPr spc="300"/>
            </a:lvl4pPr>
            <a:lvl5pPr marL="1543050" indent="-17145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774000"/>
            <a:ext cx="82296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结束页-2">
    <p:bg>
      <p:bgPr>
        <a:gradFill>
          <a:gsLst>
            <a:gs pos="0">
              <a:schemeClr val="accent4"/>
            </a:gs>
            <a:gs pos="100000">
              <a:schemeClr val="accent5"/>
            </a:gs>
          </a:gsLst>
          <a:lin ang="5400000"/>
        </a:gradFill>
        <a:effectLst/>
      </p:bgPr>
    </p:bg>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7323501" y="857250"/>
            <a:ext cx="1812131" cy="790575"/>
          </a:xfrm>
          <a:custGeom>
            <a:avLst/>
            <a:gdLst>
              <a:gd name="connisteX0" fmla="*/ 0 w 2416228"/>
              <a:gd name="connsiteY0" fmla="*/ 0 h 1054102"/>
              <a:gd name="connisteX1" fmla="*/ 1208114 w 2416228"/>
              <a:gd name="connsiteY1" fmla="*/ 1054102 h 1054102"/>
              <a:gd name="connisteX2" fmla="*/ 2416228 w 2416228"/>
              <a:gd name="connsiteY2" fmla="*/ 0 h 1054102"/>
              <a:gd name="connisteX3" fmla="*/ 0 w 2416228"/>
              <a:gd name="connsiteY3" fmla="*/ 0 h 1054102"/>
            </a:gdLst>
            <a:ahLst/>
            <a:cxnLst>
              <a:cxn ang="0">
                <a:pos x="connisteX0" y="connsiteY0"/>
              </a:cxn>
              <a:cxn ang="0">
                <a:pos x="connisteX1" y="connsiteY1"/>
              </a:cxn>
              <a:cxn ang="0">
                <a:pos x="connisteX2" y="connsiteY2"/>
              </a:cxn>
              <a:cxn ang="0">
                <a:pos x="connisteX3" y="connsiteY3"/>
              </a:cxn>
            </a:cxnLst>
            <a:pathLst>
              <a:path w="2416229" h="1054102">
                <a:moveTo>
                  <a:pt x="0" y="0"/>
                </a:moveTo>
                <a:cubicBezTo>
                  <a:pt x="80586" y="595256"/>
                  <a:pt x="590766" y="1054102"/>
                  <a:pt x="1208114" y="1054102"/>
                </a:cubicBezTo>
                <a:cubicBezTo>
                  <a:pt x="1825462" y="1054102"/>
                  <a:pt x="2335643" y="595256"/>
                  <a:pt x="2416229" y="0"/>
                </a:cubicBezTo>
                <a:lnTo>
                  <a:pt x="0" y="0"/>
                </a:lnTo>
                <a:close/>
              </a:path>
            </a:pathLst>
          </a:custGeom>
          <a:gradFill>
            <a:gsLst>
              <a:gs pos="0">
                <a:schemeClr val="accent6">
                  <a:alpha val="70000"/>
                </a:schemeClr>
              </a:gs>
              <a:gs pos="100000">
                <a:schemeClr val="accent4">
                  <a:alpha val="70000"/>
                </a:schemeClr>
              </a:gs>
            </a:gsLst>
            <a:lin ang="6910200"/>
          </a:gra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任意多边形 7"/>
          <p:cNvSpPr/>
          <p:nvPr userDrawn="1">
            <p:custDataLst>
              <p:tags r:id="rId3"/>
            </p:custDataLst>
          </p:nvPr>
        </p:nvSpPr>
        <p:spPr>
          <a:xfrm>
            <a:off x="5714998" y="3629027"/>
            <a:ext cx="3429000" cy="2371725"/>
          </a:xfrm>
          <a:custGeom>
            <a:avLst/>
            <a:gdLst>
              <a:gd name="connisteX0" fmla="*/ 40864 w 4571990"/>
              <a:gd name="connsiteY0" fmla="*/ 3162296 h 3162296"/>
              <a:gd name="connisteX1" fmla="*/ 0 w 4571990"/>
              <a:gd name="connsiteY1" fmla="*/ 2692395 h 3162296"/>
              <a:gd name="connisteX2" fmla="*/ 2692395 w 4571990"/>
              <a:gd name="connsiteY2" fmla="*/ 0 h 3162296"/>
              <a:gd name="connisteX3" fmla="*/ 4572000 w 4571990"/>
              <a:gd name="connsiteY3" fmla="*/ 764667 h 3162296"/>
              <a:gd name="connisteX4" fmla="*/ 4572000 w 4571990"/>
              <a:gd name="connsiteY4" fmla="*/ 3162296 h 3162296"/>
              <a:gd name="connisteX5" fmla="*/ 40864 w 4571990"/>
              <a:gd name="connsiteY5" fmla="*/ 3162296 h 316229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pathLst>
              <a:path w="4571991" h="3162297">
                <a:moveTo>
                  <a:pt x="40865" y="3162297"/>
                </a:moveTo>
                <a:cubicBezTo>
                  <a:pt x="14009" y="3009711"/>
                  <a:pt x="0" y="2852690"/>
                  <a:pt x="0" y="2692396"/>
                </a:cubicBezTo>
                <a:cubicBezTo>
                  <a:pt x="0" y="1205426"/>
                  <a:pt x="1205426" y="0"/>
                  <a:pt x="2692396" y="0"/>
                </a:cubicBezTo>
                <a:cubicBezTo>
                  <a:pt x="3423642" y="0"/>
                  <a:pt x="4086801" y="291511"/>
                  <a:pt x="4572000" y="764667"/>
                </a:cubicBezTo>
                <a:lnTo>
                  <a:pt x="4572000" y="3162297"/>
                </a:lnTo>
                <a:lnTo>
                  <a:pt x="40865" y="3162297"/>
                </a:lnTo>
                <a:close/>
              </a:path>
            </a:pathLst>
          </a:custGeom>
          <a:gradFill>
            <a:gsLst>
              <a:gs pos="0">
                <a:schemeClr val="accent6">
                  <a:alpha val="70000"/>
                </a:schemeClr>
              </a:gs>
              <a:gs pos="100000">
                <a:schemeClr val="accent4">
                  <a:alpha val="70000"/>
                </a:schemeClr>
              </a:gs>
            </a:gsLst>
            <a:lin ang="6910200"/>
          </a:gra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任意多边形 8"/>
          <p:cNvSpPr/>
          <p:nvPr userDrawn="1">
            <p:custDataLst>
              <p:tags r:id="rId4"/>
            </p:custDataLst>
          </p:nvPr>
        </p:nvSpPr>
        <p:spPr>
          <a:xfrm>
            <a:off x="0" y="857250"/>
            <a:ext cx="6390799" cy="4638675"/>
          </a:xfrm>
          <a:custGeom>
            <a:avLst/>
            <a:gdLst>
              <a:gd name="connisteX0" fmla="*/ 8251115 w 8521695"/>
              <a:gd name="connsiteY0" fmla="*/ 0 h 6184901"/>
              <a:gd name="connisteX1" fmla="*/ 8521695 w 8521695"/>
              <a:gd name="connsiteY1" fmla="*/ 1562096 h 6184901"/>
              <a:gd name="connisteX2" fmla="*/ 3898901 w 8521695"/>
              <a:gd name="connsiteY2" fmla="*/ 6184901 h 6184901"/>
              <a:gd name="connisteX3" fmla="*/ 0 w 8521695"/>
              <a:gd name="connsiteY3" fmla="*/ 4046896 h 6184901"/>
              <a:gd name="connisteX4" fmla="*/ 0 w 8521695"/>
              <a:gd name="connsiteY4" fmla="*/ 0 h 6184901"/>
              <a:gd name="connisteX5" fmla="*/ 8251115 w 8521695"/>
              <a:gd name="connsiteY5" fmla="*/ 0 h 6184901"/>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pathLst>
              <a:path w="8521696" h="6184901">
                <a:moveTo>
                  <a:pt x="8251116" y="0"/>
                </a:moveTo>
                <a:cubicBezTo>
                  <a:pt x="8426269" y="487942"/>
                  <a:pt x="8521696" y="1013878"/>
                  <a:pt x="8521696" y="1562097"/>
                </a:cubicBezTo>
                <a:cubicBezTo>
                  <a:pt x="8521696" y="4115202"/>
                  <a:pt x="6452006" y="6184901"/>
                  <a:pt x="3898901" y="6184901"/>
                </a:cubicBezTo>
                <a:cubicBezTo>
                  <a:pt x="2260406" y="6184901"/>
                  <a:pt x="821012" y="5332461"/>
                  <a:pt x="0" y="4046897"/>
                </a:cubicBezTo>
                <a:lnTo>
                  <a:pt x="0" y="0"/>
                </a:lnTo>
                <a:lnTo>
                  <a:pt x="8251116" y="0"/>
                </a:lnTo>
                <a:close/>
              </a:path>
            </a:pathLst>
          </a:custGeom>
          <a:gradFill>
            <a:gsLst>
              <a:gs pos="0">
                <a:schemeClr val="accent4"/>
              </a:gs>
              <a:gs pos="100000">
                <a:schemeClr val="accent6"/>
              </a:gs>
            </a:gsLst>
            <a:lin ang="2209800"/>
          </a:gra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12" name="任意多边形 11"/>
          <p:cNvSpPr/>
          <p:nvPr userDrawn="1">
            <p:custDataLst>
              <p:tags r:id="rId7"/>
            </p:custDataLst>
          </p:nvPr>
        </p:nvSpPr>
        <p:spPr>
          <a:xfrm rot="10800000">
            <a:off x="1323978" y="2962272"/>
            <a:ext cx="2438400" cy="19050"/>
          </a:xfrm>
          <a:custGeom>
            <a:avLst/>
            <a:gdLst>
              <a:gd name="connisteX0" fmla="*/ 3238503 w 3251204"/>
              <a:gd name="connsiteY0" fmla="*/ 0 h 25402"/>
              <a:gd name="connisteX1" fmla="*/ 3251204 w 3251204"/>
              <a:gd name="connsiteY1" fmla="*/ 12701 h 25402"/>
              <a:gd name="connisteX2" fmla="*/ 3251204 w 3251204"/>
              <a:gd name="connsiteY2" fmla="*/ 12701 h 25402"/>
              <a:gd name="connisteX3" fmla="*/ 3238503 w 3251204"/>
              <a:gd name="connsiteY3" fmla="*/ 25402 h 25402"/>
              <a:gd name="connisteX4" fmla="*/ 12701 w 3251204"/>
              <a:gd name="connsiteY4" fmla="*/ 25402 h 25402"/>
              <a:gd name="connisteX5" fmla="*/ 0 w 3251204"/>
              <a:gd name="connsiteY5" fmla="*/ 12701 h 25402"/>
              <a:gd name="connisteX6" fmla="*/ 0 w 3251204"/>
              <a:gd name="connsiteY6" fmla="*/ 12701 h 25402"/>
              <a:gd name="connisteX7" fmla="*/ 12701 w 3251204"/>
              <a:gd name="connsiteY7" fmla="*/ 0 h 25402"/>
              <a:gd name="connisteX8" fmla="*/ 3238503 w 3251204"/>
              <a:gd name="connsiteY8" fmla="*/ 0 h 25402"/>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251204" h="25402">
                <a:moveTo>
                  <a:pt x="3238503" y="0"/>
                </a:moveTo>
                <a:cubicBezTo>
                  <a:pt x="3245507" y="0"/>
                  <a:pt x="3251204" y="5688"/>
                  <a:pt x="3251204" y="12701"/>
                </a:cubicBezTo>
                <a:lnTo>
                  <a:pt x="3251204" y="12701"/>
                </a:lnTo>
                <a:cubicBezTo>
                  <a:pt x="3251204" y="19714"/>
                  <a:pt x="3245507" y="25402"/>
                  <a:pt x="3238503" y="25402"/>
                </a:cubicBezTo>
                <a:lnTo>
                  <a:pt x="12701" y="25402"/>
                </a:lnTo>
                <a:cubicBezTo>
                  <a:pt x="5688" y="25402"/>
                  <a:pt x="0" y="19714"/>
                  <a:pt x="0" y="12701"/>
                </a:cubicBezTo>
                <a:lnTo>
                  <a:pt x="0" y="12701"/>
                </a:lnTo>
                <a:cubicBezTo>
                  <a:pt x="0" y="5688"/>
                  <a:pt x="5688" y="0"/>
                  <a:pt x="12701" y="0"/>
                </a:cubicBezTo>
                <a:lnTo>
                  <a:pt x="3238503" y="0"/>
                </a:lnTo>
                <a:close/>
              </a:path>
            </a:pathLst>
          </a:custGeom>
          <a:solidFill>
            <a:schemeClr val="bg1"/>
          </a:soli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3" name="图片 12" descr="C:/Users/Administrator/AppData/Local/Temp/figmazip/slide_7c87de3436855afa\datas\装饰-12001&amp;68704.png"/>
          <p:cNvPicPr>
            <a:picLocks noChangeAspect="1"/>
          </p:cNvPicPr>
          <p:nvPr userDrawn="1">
            <p:custDataLst>
              <p:tags r:id="rId8"/>
            </p:custDataLst>
          </p:nvPr>
        </p:nvPicPr>
        <p:blipFill>
          <a:blip r:embed="rId9" r:link="rId10"/>
          <a:stretch>
            <a:fillRect/>
          </a:stretch>
        </p:blipFill>
        <p:spPr>
          <a:xfrm>
            <a:off x="8401050" y="5238750"/>
            <a:ext cx="352425" cy="361950"/>
          </a:xfrm>
          <a:prstGeom prst="rect">
            <a:avLst/>
          </a:prstGeom>
        </p:spPr>
      </p:pic>
      <p:sp>
        <p:nvSpPr>
          <p:cNvPr id="14" name="任意多边形 13"/>
          <p:cNvSpPr/>
          <p:nvPr userDrawn="1">
            <p:custDataLst>
              <p:tags r:id="rId11"/>
            </p:custDataLst>
          </p:nvPr>
        </p:nvSpPr>
        <p:spPr>
          <a:xfrm>
            <a:off x="8582026" y="5419726"/>
            <a:ext cx="257175" cy="257175"/>
          </a:xfrm>
          <a:custGeom>
            <a:avLst/>
            <a:gdLst>
              <a:gd name="connisteX0" fmla="*/ 0 w 342900"/>
              <a:gd name="connsiteY0" fmla="*/ 0 h 342900"/>
              <a:gd name="connisteX1" fmla="*/ 342900 w 342900"/>
              <a:gd name="connsiteY1" fmla="*/ 0 h 342900"/>
              <a:gd name="connisteX2" fmla="*/ 342900 w 342900"/>
              <a:gd name="connsiteY2" fmla="*/ 342900 h 342900"/>
              <a:gd name="connisteX3" fmla="*/ 0 w 342900"/>
              <a:gd name="connsiteY3" fmla="*/ 342900 h 342900"/>
              <a:gd name="connisteX4" fmla="*/ 0 w 342900"/>
              <a:gd name="connsiteY4" fmla="*/ 171450 h 342900"/>
              <a:gd name="connisteX5" fmla="*/ 0 w 342900"/>
              <a:gd name="connsiteY5" fmla="*/ 0 h 3429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pathLst>
              <a:path w="342900" h="342900">
                <a:moveTo>
                  <a:pt x="0" y="0"/>
                </a:moveTo>
                <a:lnTo>
                  <a:pt x="342900" y="0"/>
                </a:lnTo>
                <a:lnTo>
                  <a:pt x="342900" y="342900"/>
                </a:lnTo>
                <a:lnTo>
                  <a:pt x="0" y="342900"/>
                </a:lnTo>
                <a:lnTo>
                  <a:pt x="0" y="171450"/>
                </a:lnTo>
                <a:lnTo>
                  <a:pt x="0" y="0"/>
                </a:lnTo>
                <a:close/>
              </a:path>
            </a:pathLst>
          </a:custGeom>
          <a:solidFill>
            <a:schemeClr val="accent6"/>
          </a:soli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5" name="图片 14" descr="C:/Users/Administrator/AppData/Local/Temp/figmazip/slide_7c87de3436855afa\datas\装饰-12001&amp;68709.png"/>
          <p:cNvPicPr>
            <a:picLocks noChangeAspect="1"/>
          </p:cNvPicPr>
          <p:nvPr userDrawn="1">
            <p:custDataLst>
              <p:tags r:id="rId12"/>
            </p:custDataLst>
          </p:nvPr>
        </p:nvPicPr>
        <p:blipFill>
          <a:blip r:embed="rId13" r:link="rId10"/>
          <a:stretch>
            <a:fillRect/>
          </a:stretch>
        </p:blipFill>
        <p:spPr>
          <a:xfrm>
            <a:off x="475774" y="1238250"/>
            <a:ext cx="628650" cy="247174"/>
          </a:xfrm>
          <a:prstGeom prst="rect">
            <a:avLst/>
          </a:prstGeom>
        </p:spPr>
      </p:pic>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
        <p:nvSpPr>
          <p:cNvPr id="10" name="标题 9"/>
          <p:cNvSpPr>
            <a:spLocks noGrp="1"/>
          </p:cNvSpPr>
          <p:nvPr>
            <p:ph type="ctrTitle" idx="13" hasCustomPrompt="1"/>
            <p:custDataLst>
              <p:tags r:id="rId15"/>
            </p:custDataLst>
          </p:nvPr>
        </p:nvSpPr>
        <p:spPr>
          <a:xfrm>
            <a:off x="1323978" y="3086100"/>
            <a:ext cx="4857748" cy="1200150"/>
          </a:xfrm>
          <a:noFill/>
        </p:spPr>
        <p:txBody>
          <a:bodyPr lIns="0" tIns="0" rIns="0" bIns="0" anchor="t">
            <a:noAutofit/>
          </a:bodyPr>
          <a:lstStyle>
            <a:lvl1pPr algn="l">
              <a:lnSpc>
                <a:spcPct val="104000"/>
              </a:lnSpc>
              <a:buNone/>
              <a:defRPr sz="4800" b="1">
                <a:solidFill>
                  <a:schemeClr val="bg1"/>
                </a:solidFill>
                <a:latin typeface="Microsoft YaHei UI" panose="020B0503020204020204" charset="-122"/>
                <a:ea typeface="Microsoft YaHei UI" panose="020B0503020204020204" charset="-122"/>
              </a:defRPr>
            </a:lvl1pPr>
          </a:lstStyle>
          <a:p>
            <a:r>
              <a:rPr lang="zh-CN" altLang="en-US" smtClean="0"/>
              <a:t>谢谢观看</a:t>
            </a:r>
            <a:endParaRPr lang="zh-CN" altLang="en-US" smtClean="0"/>
          </a:p>
        </p:txBody>
      </p:sp>
      <p:sp>
        <p:nvSpPr>
          <p:cNvPr id="11" name="副标题 10"/>
          <p:cNvSpPr>
            <a:spLocks noGrp="1"/>
          </p:cNvSpPr>
          <p:nvPr>
            <p:ph type="subTitle" idx="14" hasCustomPrompt="1"/>
            <p:custDataLst>
              <p:tags r:id="rId16"/>
            </p:custDataLst>
          </p:nvPr>
        </p:nvSpPr>
        <p:spPr>
          <a:xfrm>
            <a:off x="1323978" y="2571750"/>
            <a:ext cx="2800348" cy="685800"/>
          </a:xfrm>
          <a:noFill/>
        </p:spPr>
        <p:txBody>
          <a:bodyPr lIns="0" tIns="0" rIns="0" bIns="0" anchor="t">
            <a:noAutofit/>
          </a:bodyPr>
          <a:lstStyle>
            <a:lvl1pPr marL="0" indent="0" algn="l">
              <a:lnSpc>
                <a:spcPct val="125000"/>
              </a:lnSpc>
              <a:buNone/>
              <a:defRPr sz="1800" b="0">
                <a:solidFill>
                  <a:schemeClr val="bg1"/>
                </a:solidFill>
                <a:latin typeface="Microsoft YaHei UI" panose="020B0503020204020204" charset="-122"/>
                <a:ea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THE END</a:t>
            </a:r>
            <a:endParaRPr lang="zh-CN" altLang="en-US" smtClean="0"/>
          </a:p>
          <a:p>
            <a:endParaRPr lang="zh-CN" altLang="en-US"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目录页-2">
    <p:bg>
      <p:bgPr>
        <a:solidFill>
          <a:schemeClr val="bg1"/>
        </a:solidFill>
        <a:effectLst/>
      </p:bgPr>
    </p:bg>
    <p:spTree>
      <p:nvGrpSpPr>
        <p:cNvPr id="1" name=""/>
        <p:cNvGrpSpPr/>
        <p:nvPr/>
      </p:nvGrpSpPr>
      <p:grpSpPr>
        <a:xfrm>
          <a:off x="0" y="0"/>
          <a:ext cx="0" cy="0"/>
          <a:chOff x="0" y="0"/>
          <a:chExt cx="0" cy="0"/>
        </a:xfrm>
      </p:grpSpPr>
      <p:pic>
        <p:nvPicPr>
          <p:cNvPr id="5" name="图片 4" descr="C:/Users/Administrator/AppData/Local/Temp/figmazip/slide_ffd9b921b5e79bad\datas\氛围图-12001&amp;67933.png"/>
          <p:cNvPicPr>
            <a:picLocks noChangeAspect="1"/>
          </p:cNvPicPr>
          <p:nvPr userDrawn="1">
            <p:custDataLst>
              <p:tags r:id="rId2"/>
            </p:custDataLst>
          </p:nvPr>
        </p:nvPicPr>
        <p:blipFill>
          <a:blip r:embed="rId3" r:link="rId4"/>
          <a:stretch>
            <a:fillRect/>
          </a:stretch>
        </p:blipFill>
        <p:spPr>
          <a:xfrm>
            <a:off x="0" y="857250"/>
            <a:ext cx="2693670" cy="5143500"/>
          </a:xfrm>
          <a:prstGeom prst="rect">
            <a:avLst/>
          </a:prstGeom>
        </p:spPr>
      </p:pic>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dirty="0"/>
          </a:p>
        </p:txBody>
      </p:sp>
      <p:sp>
        <p:nvSpPr>
          <p:cNvPr id="6" name="标题 5"/>
          <p:cNvSpPr>
            <a:spLocks noGrp="1"/>
          </p:cNvSpPr>
          <p:nvPr>
            <p:ph type="ctrTitle" idx="13" hasCustomPrompt="1"/>
            <p:custDataLst>
              <p:tags r:id="rId5"/>
            </p:custDataLst>
          </p:nvPr>
        </p:nvSpPr>
        <p:spPr>
          <a:xfrm>
            <a:off x="619127" y="2371723"/>
            <a:ext cx="1695449" cy="571498"/>
          </a:xfrm>
          <a:noFill/>
        </p:spPr>
        <p:txBody>
          <a:bodyPr lIns="0" tIns="0" rIns="0" bIns="0" anchor="t">
            <a:noAutofit/>
          </a:bodyPr>
          <a:lstStyle>
            <a:lvl1pPr algn="l">
              <a:lnSpc>
                <a:spcPct val="114000"/>
              </a:lnSpc>
              <a:buNone/>
              <a:defRPr sz="3300" b="1">
                <a:solidFill>
                  <a:schemeClr val="bg1"/>
                </a:solidFill>
                <a:latin typeface="Microsoft YaHei UI" panose="020B0503020204020204" charset="-122"/>
                <a:ea typeface="Microsoft YaHei UI" panose="020B0503020204020204" charset="-122"/>
              </a:defRPr>
            </a:lvl1pPr>
          </a:lstStyle>
          <a:p>
            <a:r>
              <a:rPr lang="zh-CN" altLang="en-US" smtClean="0"/>
              <a:t>目录</a:t>
            </a:r>
            <a:endParaRPr lang="zh-CN" altLang="en-US" smtClean="0"/>
          </a:p>
        </p:txBody>
      </p:sp>
      <p:sp>
        <p:nvSpPr>
          <p:cNvPr id="7" name="副标题 6"/>
          <p:cNvSpPr>
            <a:spLocks noGrp="1"/>
          </p:cNvSpPr>
          <p:nvPr>
            <p:ph type="subTitle" idx="14" hasCustomPrompt="1"/>
            <p:custDataLst>
              <p:tags r:id="rId6"/>
            </p:custDataLst>
          </p:nvPr>
        </p:nvSpPr>
        <p:spPr>
          <a:xfrm>
            <a:off x="619127" y="2019297"/>
            <a:ext cx="1647826" cy="342900"/>
          </a:xfrm>
          <a:noFill/>
        </p:spPr>
        <p:txBody>
          <a:bodyPr lIns="0" tIns="0" rIns="0" bIns="0" anchor="t">
            <a:noAutofit/>
          </a:bodyPr>
          <a:lstStyle>
            <a:lvl1pPr marL="0" indent="0" algn="l">
              <a:lnSpc>
                <a:spcPct val="125000"/>
              </a:lnSpc>
              <a:buNone/>
              <a:defRPr sz="1800" b="0">
                <a:solidFill>
                  <a:schemeClr val="bg1"/>
                </a:solidFill>
                <a:latin typeface="Microsoft YaHei UI" panose="020B0503020204020204" charset="-122"/>
                <a:ea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CONTENTS</a:t>
            </a:r>
            <a:endParaRPr lang="zh-CN" altLang="en-US" smtClean="0"/>
          </a:p>
        </p:txBody>
      </p:sp>
      <p:pic>
        <p:nvPicPr>
          <p:cNvPr id="8" name="图片 7" descr="C:/Users/Administrator/AppData/Local/Temp/figmazip/slide_ffd9b921b5e79bad\datas\装饰-12001&amp;68003.png"/>
          <p:cNvPicPr>
            <a:picLocks noChangeAspect="1"/>
          </p:cNvPicPr>
          <p:nvPr userDrawn="1">
            <p:custDataLst>
              <p:tags r:id="rId7"/>
            </p:custDataLst>
          </p:nvPr>
        </p:nvPicPr>
        <p:blipFill>
          <a:blip r:embed="rId8" r:link="rId4"/>
          <a:stretch>
            <a:fillRect/>
          </a:stretch>
        </p:blipFill>
        <p:spPr>
          <a:xfrm>
            <a:off x="8401050" y="5238750"/>
            <a:ext cx="352425" cy="361950"/>
          </a:xfrm>
          <a:prstGeom prst="rect">
            <a:avLst/>
          </a:prstGeom>
        </p:spPr>
      </p:pic>
      <p:sp>
        <p:nvSpPr>
          <p:cNvPr id="9" name="任意多边形 8"/>
          <p:cNvSpPr/>
          <p:nvPr userDrawn="1">
            <p:custDataLst>
              <p:tags r:id="rId9"/>
            </p:custDataLst>
          </p:nvPr>
        </p:nvSpPr>
        <p:spPr>
          <a:xfrm>
            <a:off x="8582026" y="5419726"/>
            <a:ext cx="257175" cy="257175"/>
          </a:xfrm>
          <a:custGeom>
            <a:avLst/>
            <a:gdLst>
              <a:gd name="connisteX0" fmla="*/ 0 w 342900"/>
              <a:gd name="connsiteY0" fmla="*/ 0 h 342900"/>
              <a:gd name="connisteX1" fmla="*/ 342900 w 342900"/>
              <a:gd name="connsiteY1" fmla="*/ 0 h 342900"/>
              <a:gd name="connisteX2" fmla="*/ 342900 w 342900"/>
              <a:gd name="connsiteY2" fmla="*/ 342900 h 342900"/>
              <a:gd name="connisteX3" fmla="*/ 0 w 342900"/>
              <a:gd name="connsiteY3" fmla="*/ 342900 h 342900"/>
              <a:gd name="connisteX4" fmla="*/ 0 w 342900"/>
              <a:gd name="connsiteY4" fmla="*/ 171450 h 342900"/>
              <a:gd name="connisteX5" fmla="*/ 0 w 342900"/>
              <a:gd name="connsiteY5" fmla="*/ 0 h 3429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pathLst>
              <a:path w="342900" h="342900">
                <a:moveTo>
                  <a:pt x="0" y="0"/>
                </a:moveTo>
                <a:lnTo>
                  <a:pt x="342900" y="0"/>
                </a:lnTo>
                <a:lnTo>
                  <a:pt x="342900" y="342900"/>
                </a:lnTo>
                <a:lnTo>
                  <a:pt x="0" y="342900"/>
                </a:lnTo>
                <a:lnTo>
                  <a:pt x="0" y="171450"/>
                </a:lnTo>
                <a:lnTo>
                  <a:pt x="0" y="0"/>
                </a:lnTo>
                <a:close/>
              </a:path>
            </a:pathLst>
          </a:custGeom>
          <a:solidFill>
            <a:schemeClr val="accent6"/>
          </a:soli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0" name="图片 9" descr="C:/Users/Administrator/AppData/Local/Temp/figmazip/slide_ffd9b921b5e79bad\datas\装饰-12001&amp;68008.png"/>
          <p:cNvPicPr>
            <a:picLocks noChangeAspect="1"/>
          </p:cNvPicPr>
          <p:nvPr userDrawn="1">
            <p:custDataLst>
              <p:tags r:id="rId10"/>
            </p:custDataLst>
          </p:nvPr>
        </p:nvPicPr>
        <p:blipFill>
          <a:blip r:embed="rId11" r:link="rId4"/>
          <a:stretch>
            <a:fillRect/>
          </a:stretch>
        </p:blipFill>
        <p:spPr>
          <a:xfrm>
            <a:off x="656749" y="5257800"/>
            <a:ext cx="628650" cy="247174"/>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showMasterSp="0">
  <p:cSld name="末尾幻灯片">
    <p:spTree>
      <p:nvGrpSpPr>
        <p:cNvPr id="1" name=""/>
        <p:cNvGrpSpPr/>
        <p:nvPr/>
      </p:nvGrpSpPr>
      <p:grpSpPr>
        <a:xfrm>
          <a:off x="0" y="0"/>
          <a:ext cx="0" cy="0"/>
          <a:chOff x="0" y="0"/>
          <a:chExt cx="0" cy="0"/>
        </a:xfrm>
      </p:grpSpPr>
      <p:pic>
        <p:nvPicPr>
          <p:cNvPr id="10" name="图片 9" descr="水上有桥&#10;&#10;中度可信度描述已自动生成"/>
          <p:cNvPicPr>
            <a:picLocks noChangeAspect="1"/>
          </p:cNvPicPr>
          <p:nvPr>
            <p:custDataLst>
              <p:tags r:id="rId2"/>
            </p:custDataLst>
          </p:nvPr>
        </p:nvPicPr>
        <p:blipFill rotWithShape="1">
          <a:blip r:embed="rId3"/>
          <a:srcRect/>
          <a:stretch>
            <a:fillRect/>
          </a:stretch>
        </p:blipFill>
        <p:spPr>
          <a:xfrm flipH="1">
            <a:off x="0" y="857250"/>
            <a:ext cx="9144000" cy="5143500"/>
          </a:xfrm>
          <a:prstGeom prst="rect">
            <a:avLst/>
          </a:prstGeom>
        </p:spPr>
      </p:pic>
      <p:sp>
        <p:nvSpPr>
          <p:cNvPr id="66" name="矩形: 圆角 65"/>
          <p:cNvSpPr/>
          <p:nvPr>
            <p:custDataLst>
              <p:tags r:id="rId4"/>
            </p:custDataLst>
          </p:nvPr>
        </p:nvSpPr>
        <p:spPr>
          <a:xfrm>
            <a:off x="0" y="857250"/>
            <a:ext cx="9144000" cy="5143500"/>
          </a:xfrm>
          <a:prstGeom prst="roundRect">
            <a:avLst>
              <a:gd name="adj" fmla="val 0"/>
            </a:avLst>
          </a:prstGeom>
          <a:gradFill flip="none" rotWithShape="1">
            <a:gsLst>
              <a:gs pos="0">
                <a:schemeClr val="accent1"/>
              </a:gs>
              <a:gs pos="100000">
                <a:schemeClr val="accent1">
                  <a:alpha val="57000"/>
                </a:schemeClr>
              </a:gs>
            </a:gsLst>
            <a:lin ang="0" scaled="0"/>
          </a:gradFill>
          <a:ln w="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cs typeface="MiSans Bold" panose="00000800000000000000" charset="-122"/>
            </a:endParaRPr>
          </a:p>
        </p:txBody>
      </p:sp>
      <p:sp>
        <p:nvSpPr>
          <p:cNvPr id="9" name="矩形: 单圆角 1"/>
          <p:cNvSpPr/>
          <p:nvPr>
            <p:custDataLst>
              <p:tags r:id="rId5"/>
            </p:custDataLst>
          </p:nvPr>
        </p:nvSpPr>
        <p:spPr>
          <a:xfrm flipH="1">
            <a:off x="4544854" y="5569744"/>
            <a:ext cx="4599146" cy="431006"/>
          </a:xfrm>
          <a:prstGeom prst="round1Rect">
            <a:avLst>
              <a:gd name="adj" fmla="val 50000"/>
            </a:avLst>
          </a:prstGeom>
          <a:solidFill>
            <a:schemeClr val="accent1">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cs typeface="MiSans Bold" panose="00000800000000000000" charset="-122"/>
            </a:endParaRPr>
          </a:p>
        </p:txBody>
      </p:sp>
      <p:sp>
        <p:nvSpPr>
          <p:cNvPr id="74" name="矩形 73"/>
          <p:cNvSpPr/>
          <p:nvPr>
            <p:custDataLst>
              <p:tags r:id="rId6"/>
            </p:custDataLst>
          </p:nvPr>
        </p:nvSpPr>
        <p:spPr>
          <a:xfrm>
            <a:off x="8458200" y="5569268"/>
            <a:ext cx="685800" cy="431006"/>
          </a:xfrm>
          <a:prstGeom prst="rect">
            <a:avLst/>
          </a:prstGeom>
          <a:solidFill>
            <a:schemeClr val="accent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cs typeface="MiSans Bold" panose="00000800000000000000" charset="-122"/>
            </a:endParaRPr>
          </a:p>
        </p:txBody>
      </p:sp>
      <p:sp>
        <p:nvSpPr>
          <p:cNvPr id="8" name="标题"/>
          <p:cNvSpPr txBox="1">
            <a:spLocks noGrp="1"/>
          </p:cNvSpPr>
          <p:nvPr>
            <p:ph type="title" idx="3" hasCustomPrompt="1"/>
            <p:custDataLst>
              <p:tags r:id="rId7"/>
            </p:custDataLst>
          </p:nvPr>
        </p:nvSpPr>
        <p:spPr>
          <a:xfrm>
            <a:off x="723424" y="1951196"/>
            <a:ext cx="5930741" cy="1923574"/>
          </a:xfrm>
          <a:prstGeom prst="rect">
            <a:avLst/>
          </a:prstGeom>
          <a:noFill/>
        </p:spPr>
        <p:txBody>
          <a:bodyPr wrap="square" lIns="0" tIns="0" rIns="0" bIns="0" rtlCol="0" anchor="ctr" anchorCtr="0">
            <a:normAutofit/>
          </a:bodyPr>
          <a:lstStyle>
            <a:lvl1pPr marL="0" marR="0" algn="l" defTabSz="914400" rtl="0" eaLnBrk="1" fontAlgn="auto" latinLnBrk="0" hangingPunct="1">
              <a:lnSpc>
                <a:spcPct val="90000"/>
              </a:lnSpc>
              <a:buClrTx/>
              <a:buSzTx/>
              <a:buFontTx/>
              <a:buNone/>
              <a:defRPr kumimoji="0" lang="zh-CN" altLang="en-US" sz="6000" b="1" i="0" u="none" strike="noStrike" kern="5700" cap="none" spc="300" normalizeH="0" baseline="0" noProof="1" dirty="0">
                <a:solidFill>
                  <a:schemeClr val="lt1">
                    <a:lumMod val="100000"/>
                  </a:schemeClr>
                </a:solidFill>
                <a:latin typeface="+mj-ea"/>
                <a:ea typeface="+mj-ea"/>
                <a:cs typeface="MiSans Bold" panose="00000800000000000000" charset="-122"/>
                <a:sym typeface="+mn-ea"/>
              </a:defRPr>
            </a:lvl1pPr>
          </a:lstStyle>
          <a:p>
            <a:pPr lvl="0">
              <a:lnSpc>
                <a:spcPct val="90000"/>
              </a:lnSpc>
            </a:pPr>
            <a:r>
              <a:rPr dirty="0">
                <a:sym typeface="+mn-ea"/>
              </a:rPr>
              <a:t>单击此处编辑标题</a:t>
            </a:r>
            <a:endParaRPr dirty="0">
              <a:sym typeface="+mn-ea"/>
            </a:endParaRPr>
          </a:p>
        </p:txBody>
      </p:sp>
      <p:sp>
        <p:nvSpPr>
          <p:cNvPr id="7" name="署名"/>
          <p:cNvSpPr txBox="1">
            <a:spLocks noGrp="1"/>
          </p:cNvSpPr>
          <p:nvPr>
            <p:ph type="body" idx="2" hasCustomPrompt="1"/>
            <p:custDataLst>
              <p:tags r:id="rId8"/>
            </p:custDataLst>
          </p:nvPr>
        </p:nvSpPr>
        <p:spPr>
          <a:xfrm>
            <a:off x="723424" y="4051350"/>
            <a:ext cx="1629728" cy="359093"/>
          </a:xfrm>
          <a:prstGeom prst="roundRect">
            <a:avLst>
              <a:gd name="adj" fmla="val 50000"/>
            </a:avLst>
          </a:prstGeom>
          <a:noFill/>
          <a:ln w="12700">
            <a:solidFill>
              <a:schemeClr val="accent6"/>
            </a:solidFill>
          </a:ln>
          <a:extLst>
            <a:ext uri="{909E8E84-426E-40DD-AFC4-6F175D3DCCD1}">
              <a14:hiddenFill xmlns:a14="http://schemas.microsoft.com/office/drawing/2010/main">
                <a:solidFill>
                  <a:srgbClr val="FFD247"/>
                </a:solidFill>
              </a14:hiddenFill>
            </a:ext>
          </a:extLst>
        </p:spPr>
        <p:txBody>
          <a:bodyPr wrap="square" lIns="0" tIns="0" rIns="0" bIns="0" rtlCol="0" anchor="ctr" anchorCtr="0">
            <a:normAutofit/>
          </a:bodyPr>
          <a:lstStyle>
            <a:lvl1pPr marL="0" marR="0" lvl="0" algn="ctr" defTabSz="914400" rtl="0" eaLnBrk="1" fontAlgn="auto" latinLnBrk="0" hangingPunct="1">
              <a:lnSpc>
                <a:spcPct val="100000"/>
              </a:lnSpc>
              <a:buClrTx/>
              <a:buSzTx/>
              <a:buFontTx/>
              <a:buNone/>
              <a:defRPr kumimoji="0" lang="zh-CN" altLang="en-US" sz="1600" b="1" i="0" u="none" strike="noStrike" kern="1200" cap="none" spc="0" normalizeH="0" baseline="0" noProof="1" dirty="0">
                <a:solidFill>
                  <a:schemeClr val="lt1">
                    <a:lumMod val="100000"/>
                  </a:schemeClr>
                </a:solidFill>
                <a:uFillTx/>
                <a:latin typeface="+mj-ea"/>
                <a:ea typeface="+mj-ea"/>
                <a:cs typeface="+mj-ea"/>
                <a:sym typeface="+mn-ea"/>
              </a:defRPr>
            </a:lvl1pPr>
          </a:lstStyle>
          <a:p>
            <a:pPr lvl="0" algn="ctr">
              <a:buClrTx/>
              <a:buSzTx/>
              <a:buFontTx/>
            </a:pPr>
            <a:r>
              <a:rPr dirty="0">
                <a:sym typeface="+mn-ea"/>
              </a:rPr>
              <a:t>单击此处编辑文本</a:t>
            </a:r>
            <a:endParaRPr dirty="0">
              <a:sym typeface="+mn-ea"/>
            </a:endParaRPr>
          </a:p>
        </p:txBody>
      </p:sp>
      <p:sp>
        <p:nvSpPr>
          <p:cNvPr id="4" name="日期占位符 3"/>
          <p:cNvSpPr>
            <a:spLocks noGrp="1"/>
          </p:cNvSpPr>
          <p:nvPr>
            <p:ph type="dt" sz="half" idx="10"/>
            <p:custDataLst>
              <p:tags r:id="rId9"/>
            </p:custDataLst>
          </p:nvPr>
        </p:nvSpPr>
        <p:spPr>
          <a:xfrm>
            <a:off x="628650" y="5624513"/>
            <a:ext cx="2057400" cy="273844"/>
          </a:xfrm>
        </p:spPr>
        <p:txBody>
          <a:bodyPr/>
          <a:lstStyle/>
          <a:p>
            <a:fld id="{297C79FE-DCC0-4620-A566-16CA7A0CE41F}" type="datetimeFigureOut">
              <a:rPr lang="zh-CN" altLang="en-US" smtClean="0"/>
            </a:fld>
            <a:endParaRPr lang="zh-CN" altLang="en-US" dirty="0"/>
          </a:p>
        </p:txBody>
      </p:sp>
      <p:sp>
        <p:nvSpPr>
          <p:cNvPr id="5" name="页脚占位符 4"/>
          <p:cNvSpPr>
            <a:spLocks noGrp="1"/>
          </p:cNvSpPr>
          <p:nvPr>
            <p:ph type="ftr" sz="quarter" idx="11"/>
            <p:custDataLst>
              <p:tags r:id="rId10"/>
            </p:custDataLst>
          </p:nvPr>
        </p:nvSpPr>
        <p:spPr>
          <a:xfrm>
            <a:off x="3028950" y="5624513"/>
            <a:ext cx="3086100" cy="273844"/>
          </a:xfrm>
        </p:spPr>
        <p:txBody>
          <a:bodyPr/>
          <a:lstStyle/>
          <a:p>
            <a:endParaRPr lang="zh-CN" altLang="en-US" dirty="0"/>
          </a:p>
        </p:txBody>
      </p:sp>
      <p:sp>
        <p:nvSpPr>
          <p:cNvPr id="6" name="灯片编号占位符 5"/>
          <p:cNvSpPr>
            <a:spLocks noGrp="1"/>
          </p:cNvSpPr>
          <p:nvPr>
            <p:ph type="sldNum" sz="quarter" idx="12"/>
            <p:custDataLst>
              <p:tags r:id="rId11"/>
            </p:custDataLst>
          </p:nvPr>
        </p:nvSpPr>
        <p:spPr>
          <a:xfrm>
            <a:off x="6457950" y="5624513"/>
            <a:ext cx="2057400" cy="273844"/>
          </a:xfrm>
        </p:spPr>
        <p:txBody>
          <a:bodyPr/>
          <a:lstStyle/>
          <a:p>
            <a:fld id="{515A922F-1294-4387-9CB3-FCC8465D972A}"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transition>
    <p:blinds/>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transition>
    <p:blinds/>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transition>
    <p:blinds/>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transition>
    <p:blinds/>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transition>
    <p:blinds/>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transition>
    <p:blinds/>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transition>
    <p:blinds/>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9" Type="http://schemas.openxmlformats.org/officeDocument/2006/relationships/theme" Target="../theme/theme2.xml"/><Relationship Id="rId18" Type="http://schemas.openxmlformats.org/officeDocument/2006/relationships/tags" Target="../tags/tag92.xml"/><Relationship Id="rId17" Type="http://schemas.openxmlformats.org/officeDocument/2006/relationships/tags" Target="../tags/tag91.xml"/><Relationship Id="rId16" Type="http://schemas.openxmlformats.org/officeDocument/2006/relationships/tags" Target="../tags/tag90.xml"/><Relationship Id="rId15" Type="http://schemas.openxmlformats.org/officeDocument/2006/relationships/tags" Target="../tags/tag89.xml"/><Relationship Id="rId14" Type="http://schemas.openxmlformats.org/officeDocument/2006/relationships/tags" Target="../tags/tag88.xml"/><Relationship Id="rId13" Type="http://schemas.openxmlformats.org/officeDocument/2006/relationships/tags" Target="../tags/tag8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3796"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1" hangingPunct="1">
              <a:spcBef>
                <a:spcPct val="0"/>
              </a:spcBef>
              <a:buFontTx/>
              <a:buNone/>
              <a:defRPr sz="1400" b="0">
                <a:solidFill>
                  <a:schemeClr val="tx1"/>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797"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spcBef>
                <a:spcPct val="0"/>
              </a:spcBef>
              <a:buFontTx/>
              <a:buNone/>
              <a:defRPr sz="1400" b="0">
                <a:solidFill>
                  <a:schemeClr val="tx1"/>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798"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buFont typeface="Wingdings" panose="05000000000000000000" pitchFamily="2" charset="2"/>
              <a:defRPr sz="1400" b="0">
                <a:solidFill>
                  <a:schemeClr val="tx1"/>
                </a:solidFill>
              </a:defRPr>
            </a:lvl1pPr>
          </a:lstStyle>
          <a:p>
            <a:pPr lvl="0"/>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pic>
        <p:nvPicPr>
          <p:cNvPr id="1031" name="Picture 9" descr="Nipic副本"/>
          <p:cNvPicPr>
            <a:picLocks noChangeAspect="1"/>
          </p:cNvPicPr>
          <p:nvPr userDrawn="1"/>
        </p:nvPicPr>
        <p:blipFill>
          <a:blip r:embed="rId15"/>
          <a:stretch>
            <a:fillRect/>
          </a:stretch>
        </p:blipFill>
        <p:spPr>
          <a:xfrm>
            <a:off x="0" y="0"/>
            <a:ext cx="9144000" cy="685958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blinds/>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txStyles>
    <p:titleStyle>
      <a:lvl1pPr algn="l" defTabSz="685800" rtl="0" eaLnBrk="1" fontAlgn="auto" latinLnBrk="0" hangingPunct="1">
        <a:lnSpc>
          <a:spcPct val="100000"/>
        </a:lnSpc>
        <a:spcBef>
          <a:spcPct val="0"/>
        </a:spcBef>
        <a:buNone/>
        <a:defRPr sz="2700" b="0" u="none" strike="noStrike" kern="1200" cap="none" spc="300" normalizeH="0" baseline="0">
          <a:solidFill>
            <a:schemeClr val="tx1">
              <a:lumMod val="85000"/>
              <a:lumOff val="15000"/>
            </a:schemeClr>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mn-lt"/>
          <a:ea typeface="+mn-ea"/>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mn-lt"/>
          <a:ea typeface="+mn-ea"/>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mn-lt"/>
          <a:ea typeface="+mn-ea"/>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mn-lt"/>
          <a:ea typeface="+mn-ea"/>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任意多边形: 形状 65"/>
          <p:cNvSpPr/>
          <p:nvPr>
            <p:custDataLst>
              <p:tags r:id="rId2"/>
            </p:custDataLst>
          </p:nvPr>
        </p:nvSpPr>
        <p:spPr>
          <a:xfrm flipV="1">
            <a:off x="-2381" y="857250"/>
            <a:ext cx="9144000" cy="831533"/>
          </a:xfrm>
          <a:custGeom>
            <a:avLst/>
            <a:gdLst>
              <a:gd name="connsiteX0" fmla="*/ 0 w 12192000"/>
              <a:gd name="connsiteY0" fmla="*/ 0 h 5373687"/>
              <a:gd name="connsiteX1" fmla="*/ 12192000 w 12192000"/>
              <a:gd name="connsiteY1" fmla="*/ 0 h 5373687"/>
              <a:gd name="connsiteX2" fmla="*/ 12192000 w 12192000"/>
              <a:gd name="connsiteY2" fmla="*/ 5373687 h 5373687"/>
              <a:gd name="connsiteX3" fmla="*/ 0 w 12192000"/>
              <a:gd name="connsiteY3" fmla="*/ 5373687 h 5373687"/>
            </a:gdLst>
            <a:ahLst/>
            <a:cxnLst>
              <a:cxn ang="0">
                <a:pos x="connsiteX0" y="connsiteY0"/>
              </a:cxn>
              <a:cxn ang="0">
                <a:pos x="connsiteX1" y="connsiteY1"/>
              </a:cxn>
              <a:cxn ang="0">
                <a:pos x="connsiteX2" y="connsiteY2"/>
              </a:cxn>
              <a:cxn ang="0">
                <a:pos x="connsiteX3" y="connsiteY3"/>
              </a:cxn>
            </a:cxnLst>
            <a:rect l="l" t="t" r="r" b="b"/>
            <a:pathLst>
              <a:path w="12192000" h="5373687">
                <a:moveTo>
                  <a:pt x="0" y="0"/>
                </a:moveTo>
                <a:lnTo>
                  <a:pt x="12192000" y="0"/>
                </a:lnTo>
                <a:lnTo>
                  <a:pt x="12192000" y="5373687"/>
                </a:lnTo>
                <a:lnTo>
                  <a:pt x="0" y="5373687"/>
                </a:lnTo>
                <a:close/>
              </a:path>
            </a:pathLst>
          </a:cu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schemeClr val="lt1"/>
              </a:solidFill>
              <a:cs typeface="MiSans Bold" panose="00000800000000000000" charset="-122"/>
            </a:endParaRPr>
          </a:p>
        </p:txBody>
      </p:sp>
      <p:sp>
        <p:nvSpPr>
          <p:cNvPr id="9" name="日期占位符 8"/>
          <p:cNvSpPr>
            <a:spLocks noGrp="1"/>
          </p:cNvSpPr>
          <p:nvPr>
            <p:ph type="dt" sz="half" idx="10"/>
            <p:custDataLst>
              <p:tags r:id="rId3"/>
            </p:custDataLst>
          </p:nvPr>
        </p:nvSpPr>
        <p:spPr>
          <a:xfrm>
            <a:off x="521970" y="5624513"/>
            <a:ext cx="2057400" cy="273844"/>
          </a:xfrm>
        </p:spPr>
        <p:txBody>
          <a:bodyPr/>
          <a:lstStyle/>
          <a:p>
            <a:fld id="{297C79FE-DCC0-4620-A566-16CA7A0CE41F}" type="datetimeFigureOut">
              <a:rPr lang="zh-CN" altLang="en-US" smtClean="0"/>
            </a:fld>
            <a:endParaRPr lang="zh-CN" altLang="en-US" dirty="0"/>
          </a:p>
        </p:txBody>
      </p:sp>
      <p:sp>
        <p:nvSpPr>
          <p:cNvPr id="10" name="页脚占位符 9"/>
          <p:cNvSpPr>
            <a:spLocks noGrp="1"/>
          </p:cNvSpPr>
          <p:nvPr>
            <p:ph type="ftr" sz="quarter" idx="11"/>
            <p:custDataLst>
              <p:tags r:id="rId4"/>
            </p:custDataLst>
          </p:nvPr>
        </p:nvSpPr>
        <p:spPr>
          <a:xfrm>
            <a:off x="3028950" y="5624513"/>
            <a:ext cx="3086100" cy="273844"/>
          </a:xfrm>
        </p:spPr>
        <p:txBody>
          <a:bodyPr/>
          <a:lstStyle/>
          <a:p>
            <a:endParaRPr lang="zh-CN" altLang="en-US" dirty="0"/>
          </a:p>
        </p:txBody>
      </p:sp>
      <p:sp>
        <p:nvSpPr>
          <p:cNvPr id="11" name="灯片编号占位符 10"/>
          <p:cNvSpPr>
            <a:spLocks noGrp="1"/>
          </p:cNvSpPr>
          <p:nvPr>
            <p:ph type="sldNum" sz="quarter" idx="12"/>
            <p:custDataLst>
              <p:tags r:id="rId5"/>
            </p:custDataLst>
          </p:nvPr>
        </p:nvSpPr>
        <p:spPr>
          <a:xfrm>
            <a:off x="6565487" y="5624513"/>
            <a:ext cx="2057400" cy="273844"/>
          </a:xfrm>
        </p:spPr>
        <p:txBody>
          <a:bodyPr/>
          <a:lstStyle/>
          <a:p>
            <a:fld id="{515A922F-1294-4387-9CB3-FCC8465D972A}" type="slidenum">
              <a:rPr lang="zh-CN" altLang="en-US" smtClean="0"/>
            </a:fld>
            <a:endParaRPr lang="zh-CN" altLang="en-US" dirty="0"/>
          </a:p>
        </p:txBody>
      </p:sp>
      <p:sp>
        <p:nvSpPr>
          <p:cNvPr id="2" name="文本占位符 1"/>
          <p:cNvSpPr>
            <a:spLocks noGrp="1"/>
          </p:cNvSpPr>
          <p:nvPr>
            <p:ph type="body" idx="21"/>
            <p:custDataLst>
              <p:tags r:id="rId6"/>
            </p:custDataLst>
          </p:nvPr>
        </p:nvSpPr>
        <p:spPr>
          <a:xfrm>
            <a:off x="521970" y="1833562"/>
            <a:ext cx="8100000" cy="3655219"/>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130000"/>
              </a:lnSpc>
              <a:spcBef>
                <a:spcPts val="1200"/>
              </a:spcBef>
              <a:spcAft>
                <a:spcPts val="0"/>
              </a:spcAft>
              <a:buClrTx/>
              <a:buSzTx/>
              <a:buFont typeface="Arial" panose="020B0604020202020204" pitchFamily="34" charset="0"/>
              <a:buChar char="●"/>
            </a:pPr>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3" name="标题占位符 2"/>
          <p:cNvSpPr>
            <a:spLocks noGrp="1"/>
          </p:cNvSpPr>
          <p:nvPr>
            <p:ph type="title"/>
            <p:custDataLst>
              <p:tags r:id="rId7"/>
            </p:custDataLst>
          </p:nvPr>
        </p:nvSpPr>
        <p:spPr>
          <a:xfrm>
            <a:off x="521970" y="1127250"/>
            <a:ext cx="8100000" cy="540000"/>
          </a:xfrm>
          <a:prstGeom prst="rect">
            <a:avLst/>
          </a:prstGeom>
          <a:noFill/>
        </p:spPr>
        <p:txBody>
          <a:bodyPr vert="horz" wrap="square" lIns="91440" tIns="45720" rIns="91440" bIns="45720" rtlCol="0" anchor="ctr">
            <a:normAutofit/>
          </a:bodyPr>
          <a:lstStyle/>
          <a:p>
            <a:pPr marL="0" marR="0" lvl="0" fontAlgn="auto">
              <a:lnSpc>
                <a:spcPct val="100000"/>
              </a:lnSpc>
              <a:buClrTx/>
              <a:buSzTx/>
              <a:buFontTx/>
            </a:pPr>
            <a:r>
              <a:rPr lang="zh-CN" altLang="en-US" dirty="0"/>
              <a:t>单击此处编辑母版标题样式</a:t>
            </a:r>
            <a:endParaRPr lang="zh-CN" altLang="en-US" dirty="0"/>
          </a:p>
        </p:txBody>
      </p:sp>
      <p:sp>
        <p:nvSpPr>
          <p:cNvPr id="5" name="KSO_TEMPLATE" hidden="1"/>
          <p:cNvSpPr/>
          <p:nvPr userDrawn="1">
            <p:custDataLst>
              <p:tags r:id="rId8"/>
            </p:custDataLst>
          </p:nvPr>
        </p:nvSpPr>
        <p:spPr>
          <a:xfrm>
            <a:off x="0" y="857250"/>
            <a:ext cx="0" cy="0"/>
          </a:xfrm>
          <a:prstGeom prst="rect">
            <a:avLst/>
          </a:prstGeom>
          <a:solidFill>
            <a:srgbClr val="00CC99"/>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77" r:id="rId1"/>
  </p:sldLayoutIdLst>
  <p:txStyles>
    <p:titleStyle>
      <a:lvl1pPr algn="l" defTabSz="914400" rtl="0" eaLnBrk="1" latinLnBrk="0" hangingPunct="1">
        <a:lnSpc>
          <a:spcPct val="90000"/>
        </a:lnSpc>
        <a:spcBef>
          <a:spcPct val="0"/>
        </a:spcBef>
        <a:buNone/>
        <a:defRPr kumimoji="0" lang="zh-CN" altLang="en-US" sz="3200" b="1" i="0" u="none" strike="noStrike" kern="1200" cap="none" spc="300" normalizeH="0" baseline="0" dirty="0" smtClean="0">
          <a:ln>
            <a:noFill/>
            <a:prstDash val="sysDot"/>
          </a:ln>
          <a:solidFill>
            <a:schemeClr val="accent6"/>
          </a:solidFill>
          <a:latin typeface="+mj-ea"/>
          <a:ea typeface="+mj-ea"/>
          <a:cs typeface="+mj-ea"/>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0" lang="zh-CN" altLang="en-US" sz="1800" b="0" i="0" u="none" strike="noStrike" kern="1200" cap="none" spc="150" normalizeH="0" baseline="0" noProof="1" dirty="0" smtClean="0">
          <a:ln>
            <a:noFill/>
            <a:prstDash val="sysDot"/>
          </a:ln>
          <a:solidFill>
            <a:schemeClr val="tx1">
              <a:lumMod val="75000"/>
              <a:lumOff val="25000"/>
            </a:schemeClr>
          </a:solidFill>
          <a:uFillTx/>
          <a:latin typeface="+mn-ea"/>
          <a:ea typeface="+mn-ea"/>
          <a:cs typeface="MiSans Bold" panose="00000800000000000000" charset="-122"/>
          <a:sym typeface="+mn-ea"/>
        </a:defRPr>
      </a:lvl1pPr>
      <a:lvl2pPr marL="685800" marR="0" indent="-228600" algn="l" defTabSz="914400" rtl="0" eaLnBrk="1" fontAlgn="auto" latinLnBrk="0" hangingPunct="1">
        <a:lnSpc>
          <a:spcPct val="120000"/>
        </a:lnSpc>
        <a:spcBef>
          <a:spcPts val="1200"/>
        </a:spcBef>
        <a:spcAft>
          <a:spcPts val="0"/>
        </a:spcAft>
        <a:buFont typeface="Arial" panose="020B0604020202020204" pitchFamily="34" charset="0"/>
        <a:buChar char="•"/>
        <a:defRPr kumimoji="0" lang="zh-CN" altLang="en-US" sz="1600" b="0" i="0" u="none" strike="noStrike" kern="1200" cap="none" spc="150" normalizeH="0" baseline="0" dirty="0" smtClean="0">
          <a:solidFill>
            <a:schemeClr val="tx1">
              <a:lumMod val="65000"/>
              <a:lumOff val="35000"/>
            </a:schemeClr>
          </a:solidFill>
          <a:uFillTx/>
          <a:latin typeface="+mn-ea"/>
          <a:ea typeface="+mn-ea"/>
          <a:cs typeface="MiSans Bold" panose="00000800000000000000" charset="-122"/>
        </a:defRPr>
      </a:lvl2pPr>
      <a:lvl3pPr marL="1143000" marR="0" indent="-228600" algn="l" defTabSz="914400" rtl="0" eaLnBrk="1" fontAlgn="auto" latinLnBrk="0" hangingPunct="1">
        <a:lnSpc>
          <a:spcPct val="120000"/>
        </a:lnSpc>
        <a:spcBef>
          <a:spcPts val="1200"/>
        </a:spcBef>
        <a:spcAft>
          <a:spcPts val="0"/>
        </a:spcAft>
        <a:buFont typeface="Arial" panose="020B0604020202020204" pitchFamily="34" charset="0"/>
        <a:buChar char="•"/>
        <a:defRPr kumimoji="0" lang="zh-CN" altLang="en-US" sz="1600" b="0" i="0" u="none" strike="noStrike" kern="1200" cap="none" spc="150" normalizeH="0" baseline="0" dirty="0" smtClean="0">
          <a:solidFill>
            <a:schemeClr val="tx1">
              <a:lumMod val="65000"/>
              <a:lumOff val="35000"/>
            </a:schemeClr>
          </a:solidFill>
          <a:uFillTx/>
          <a:latin typeface="+mn-ea"/>
          <a:ea typeface="+mn-ea"/>
          <a:cs typeface="MiSans Bold" panose="00000800000000000000" charset="-122"/>
        </a:defRPr>
      </a:lvl3pPr>
      <a:lvl4pPr marL="1600200" marR="0" indent="-228600" algn="l" defTabSz="914400" rtl="0" eaLnBrk="1" fontAlgn="auto" latinLnBrk="0" hangingPunct="1">
        <a:lnSpc>
          <a:spcPct val="120000"/>
        </a:lnSpc>
        <a:spcBef>
          <a:spcPts val="1200"/>
        </a:spcBef>
        <a:spcAft>
          <a:spcPts val="0"/>
        </a:spcAft>
        <a:buFont typeface="Arial" panose="020B0604020202020204" pitchFamily="34" charset="0"/>
        <a:buChar char="•"/>
        <a:defRPr kumimoji="0" lang="zh-CN" altLang="en-US" sz="1600" b="0" i="0" u="none" strike="noStrike" kern="1200" cap="none" spc="150" normalizeH="0" baseline="0" dirty="0" smtClean="0">
          <a:solidFill>
            <a:schemeClr val="tx1">
              <a:lumMod val="65000"/>
              <a:lumOff val="35000"/>
            </a:schemeClr>
          </a:solidFill>
          <a:uFillTx/>
          <a:latin typeface="+mn-ea"/>
          <a:ea typeface="+mn-ea"/>
          <a:cs typeface="MiSans Bold" panose="00000800000000000000" charset="-122"/>
        </a:defRPr>
      </a:lvl4pPr>
      <a:lvl5pPr marL="2057400" marR="0" indent="-228600" algn="l" defTabSz="914400" rtl="0" eaLnBrk="1" fontAlgn="auto" latinLnBrk="0" hangingPunct="1">
        <a:lnSpc>
          <a:spcPct val="120000"/>
        </a:lnSpc>
        <a:spcBef>
          <a:spcPts val="1200"/>
        </a:spcBef>
        <a:spcAft>
          <a:spcPts val="0"/>
        </a:spcAft>
        <a:buFont typeface="Arial" panose="020B0604020202020204" pitchFamily="34" charset="0"/>
        <a:buChar char="•"/>
        <a:defRPr kumimoji="0" lang="zh-CN" altLang="en-US" sz="1600" b="0" i="0" u="none" strike="noStrike" kern="1200" cap="none" spc="150" normalizeH="0" baseline="0" dirty="0">
          <a:solidFill>
            <a:schemeClr val="tx1">
              <a:lumMod val="65000"/>
              <a:lumOff val="35000"/>
            </a:schemeClr>
          </a:solidFill>
          <a:uFillTx/>
          <a:latin typeface="+mn-ea"/>
          <a:ea typeface="+mn-ea"/>
          <a:cs typeface="MiSans Bold" panose="000008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10.xml"/><Relationship Id="rId1" Type="http://schemas.openxmlformats.org/officeDocument/2006/relationships/tags" Target="../tags/tag109.xml"/></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22.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hyperlink" Target="&#25277;&#26679;&#25216;&#26415;&#19982;&#24212;&#29992;4301895&#32479;&#35745;&#23398;22&#32423;1&#29677;&#32771;&#26680;&#26448;&#26009;.pdf" TargetMode="Externa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22.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hyperlink" Target="&#28857;&#38598;&#25299;&#25169;4300718&#25968;&#23398;&#65288;&#24072;&#33539;&#65289;19&#32423;2&#29677;&#32771;&#26680;&#26448;&#26009;.pdf" TargetMode="Externa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6.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s>
</file>

<file path=ppt/slides/_rels/slide2.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5" Type="http://schemas.openxmlformats.org/officeDocument/2006/relationships/slideLayout" Target="../slideLayouts/slideLayout26.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1.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22.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hyperlink" Target="&#35797;&#21367;&#28165;&#21333;%202024-2025-1&#23398;&#26399;.xlsx" TargetMode="Externa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35.xml"/><Relationship Id="rId1" Type="http://schemas.openxmlformats.org/officeDocument/2006/relationships/tags" Target="../tags/tag13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tags" Target="../tags/tag137.xml"/><Relationship Id="rId1" Type="http://schemas.openxmlformats.org/officeDocument/2006/relationships/tags" Target="../tags/tag136.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ctrTitle" idx="14"/>
            <p:custDataLst>
              <p:tags r:id="rId1"/>
            </p:custDataLst>
          </p:nvPr>
        </p:nvSpPr>
        <p:spPr>
          <a:xfrm>
            <a:off x="1028700" y="1889760"/>
            <a:ext cx="7229475" cy="2831465"/>
          </a:xfrm>
        </p:spPr>
        <p:txBody>
          <a:bodyPr/>
          <a:p>
            <a:pPr algn="ctr"/>
            <a:r>
              <a:rPr lang="zh-CN" altLang="en-US" sz="3600"/>
              <a:t>教育质量评估管理系统（本科教育教学审核评估）上传材</a:t>
            </a:r>
            <a:r>
              <a:rPr lang="zh-CN" altLang="en-US" sz="3600">
                <a:solidFill>
                  <a:schemeClr val="bg1"/>
                </a:solidFill>
              </a:rPr>
              <a:t>料</a:t>
            </a:r>
            <a:br>
              <a:rPr lang="zh-CN" altLang="en-US" sz="3600">
                <a:solidFill>
                  <a:schemeClr val="bg1"/>
                </a:solidFill>
              </a:rPr>
            </a:br>
            <a:r>
              <a:rPr lang="zh-CN" altLang="en-US" sz="3600">
                <a:solidFill>
                  <a:schemeClr val="bg1"/>
                </a:solidFill>
              </a:rPr>
              <a:t>填写及整理说</a:t>
            </a:r>
            <a:r>
              <a:rPr lang="zh-CN" altLang="en-US" sz="3600"/>
              <a:t>明</a:t>
            </a:r>
            <a:br>
              <a:rPr lang="zh-CN" altLang="en-US" sz="3200"/>
            </a:br>
            <a:r>
              <a:rPr lang="zh-CN" altLang="en-US" sz="2800"/>
              <a:t>（试卷清单、课程考核材料）</a:t>
            </a:r>
            <a:endParaRPr lang="zh-CN" altLang="en-US" sz="280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custDataLst>
              <p:tags r:id="rId1"/>
            </p:custDataLst>
          </p:nvPr>
        </p:nvSpPr>
        <p:spPr>
          <a:xfrm>
            <a:off x="0" y="857250"/>
            <a:ext cx="9144000" cy="3795236"/>
          </a:xfrm>
          <a:custGeom>
            <a:avLst/>
            <a:gdLst/>
            <a:ahLst/>
            <a:cxnLst>
              <a:cxn ang="3">
                <a:pos x="hc" y="t"/>
              </a:cxn>
              <a:cxn ang="cd2">
                <a:pos x="l" y="vc"/>
              </a:cxn>
              <a:cxn ang="cd4">
                <a:pos x="hc" y="b"/>
              </a:cxn>
              <a:cxn ang="0">
                <a:pos x="r" y="vc"/>
              </a:cxn>
            </a:cxnLst>
            <a:rect l="l" t="t" r="r" b="b"/>
            <a:pathLst>
              <a:path w="19220" h="7969">
                <a:moveTo>
                  <a:pt x="1" y="0"/>
                </a:moveTo>
                <a:lnTo>
                  <a:pt x="19220" y="0"/>
                </a:lnTo>
                <a:lnTo>
                  <a:pt x="19220" y="7245"/>
                </a:lnTo>
                <a:lnTo>
                  <a:pt x="12845" y="7229"/>
                </a:lnTo>
                <a:lnTo>
                  <a:pt x="11288" y="7969"/>
                </a:lnTo>
                <a:lnTo>
                  <a:pt x="11284" y="7243"/>
                </a:lnTo>
                <a:lnTo>
                  <a:pt x="0" y="7210"/>
                </a:lnTo>
                <a:lnTo>
                  <a:pt x="1" y="0"/>
                </a:lnTo>
                <a:close/>
              </a:path>
            </a:pathLst>
          </a:custGeom>
          <a:gradFill>
            <a:gsLst>
              <a:gs pos="0">
                <a:schemeClr val="accent4"/>
              </a:gs>
              <a:gs pos="38000">
                <a:schemeClr val="accent4">
                  <a:lumMod val="90000"/>
                </a:schemeClr>
              </a:gs>
            </a:gsLst>
            <a:lin ang="0"/>
          </a:gradFill>
          <a:ln w="38100" cap="rnd">
            <a:noFill/>
            <a:round/>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350">
              <a:effectLst/>
              <a:latin typeface="+mn-ea"/>
              <a:sym typeface="+mn-ea"/>
            </a:endParaRPr>
          </a:p>
        </p:txBody>
      </p:sp>
      <p:sp>
        <p:nvSpPr>
          <p:cNvPr id="4" name="标题 3"/>
          <p:cNvSpPr>
            <a:spLocks noGrp="1"/>
          </p:cNvSpPr>
          <p:nvPr>
            <p:ph type="title"/>
            <p:custDataLst>
              <p:tags r:id="rId2"/>
            </p:custDataLst>
          </p:nvPr>
        </p:nvSpPr>
        <p:spPr>
          <a:xfrm>
            <a:off x="1257935" y="4751070"/>
            <a:ext cx="7261225" cy="922655"/>
          </a:xfrm>
          <a:effectLst/>
        </p:spPr>
        <p:txBody>
          <a:bodyPr vert="horz" wrap="square" lIns="0" tIns="0" rIns="0" bIns="0" rtlCol="0" anchor="t" anchorCtr="0">
            <a:normAutofit fontScale="90000"/>
          </a:bodyPr>
          <a:lstStyle/>
          <a:p>
            <a:pPr lvl="0" algn="l">
              <a:lnSpc>
                <a:spcPct val="130000"/>
              </a:lnSpc>
              <a:buClrTx/>
              <a:buSzTx/>
              <a:buFontTx/>
            </a:pPr>
            <a:r>
              <a:rPr lang="zh-CN" altLang="en-US" sz="3750">
                <a:solidFill>
                  <a:schemeClr val="tx1">
                    <a:lumMod val="85000"/>
                    <a:lumOff val="15000"/>
                    <a:alpha val="80000"/>
                  </a:schemeClr>
                </a:solidFill>
                <a:effectLst/>
                <a:sym typeface="+mn-ea"/>
              </a:rPr>
              <a:t>非师范专业认证课程考核材料整理</a:t>
            </a:r>
            <a:endParaRPr lang="zh-CN" altLang="en-US" sz="3750">
              <a:solidFill>
                <a:schemeClr val="tx1">
                  <a:lumMod val="85000"/>
                  <a:lumOff val="15000"/>
                  <a:alpha val="80000"/>
                </a:schemeClr>
              </a:solidFill>
              <a:effectLst/>
              <a:sym typeface="+mn-ea"/>
            </a:endParaRPr>
          </a:p>
        </p:txBody>
      </p:sp>
      <p:sp>
        <p:nvSpPr>
          <p:cNvPr id="11" name="文本框 10"/>
          <p:cNvSpPr txBox="1"/>
          <p:nvPr>
            <p:custDataLst>
              <p:tags r:id="rId3"/>
            </p:custDataLst>
          </p:nvPr>
        </p:nvSpPr>
        <p:spPr>
          <a:xfrm>
            <a:off x="957580" y="1852930"/>
            <a:ext cx="7493635" cy="2021840"/>
          </a:xfrm>
          <a:prstGeom prst="rect">
            <a:avLst/>
          </a:prstGeom>
          <a:noFill/>
        </p:spPr>
        <p:txBody>
          <a:bodyPr wrap="square" tIns="27146" bIns="242887" rtlCol="0" anchor="t" anchorCtr="0">
            <a:normAutofit fontScale="25000"/>
          </a:bodyPr>
          <a:lstStyle/>
          <a:p>
            <a:pPr marL="0" lvl="0" indent="0" algn="just" fontAlgn="auto">
              <a:lnSpc>
                <a:spcPct val="120000"/>
              </a:lnSpc>
              <a:spcBef>
                <a:spcPct val="0"/>
              </a:spcBef>
              <a:spcAft>
                <a:spcPct val="0"/>
              </a:spcAft>
              <a:buNone/>
            </a:pPr>
            <a:r>
              <a:rPr lang="zh-CN" altLang="en-US" sz="12800" spc="100">
                <a:ln>
                  <a:noFill/>
                  <a:prstDash val="sysDot"/>
                </a:ln>
                <a:solidFill>
                  <a:srgbClr val="FFFFFF"/>
                </a:solidFill>
                <a:effectLst/>
                <a:uFillTx/>
                <a:latin typeface="+mn-ea"/>
                <a:cs typeface="+mn-ea"/>
                <a:sym typeface="+mn-ea"/>
              </a:rPr>
              <a:t>整理示例</a:t>
            </a:r>
            <a:endParaRPr lang="zh-CN" altLang="en-US" sz="12800" spc="100">
              <a:ln>
                <a:noFill/>
                <a:prstDash val="sysDot"/>
              </a:ln>
              <a:solidFill>
                <a:srgbClr val="FFFFFF"/>
              </a:solidFill>
              <a:effectLst/>
              <a:uFillTx/>
              <a:latin typeface="+mn-ea"/>
              <a:cs typeface="+mn-ea"/>
              <a:sym typeface="+mn-ea"/>
            </a:endParaRPr>
          </a:p>
          <a:p>
            <a:pPr marL="457200" lvl="1" indent="0" algn="just" fontAlgn="auto">
              <a:lnSpc>
                <a:spcPct val="120000"/>
              </a:lnSpc>
              <a:spcBef>
                <a:spcPct val="0"/>
              </a:spcBef>
              <a:spcAft>
                <a:spcPct val="0"/>
              </a:spcAft>
              <a:buNone/>
            </a:pPr>
            <a:r>
              <a:rPr lang="zh-CN" altLang="zh-CN"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抽样技术与应用</a:t>
            </a:r>
            <a:r>
              <a:rPr lang="en-US" altLang="zh-CN"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4301895</a:t>
            </a:r>
            <a:r>
              <a:rPr lang="zh-CN" altLang="en-US"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统计学</a:t>
            </a:r>
            <a:r>
              <a:rPr lang="en-US" altLang="zh-CN"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22</a:t>
            </a:r>
            <a:r>
              <a:rPr lang="zh-CN" altLang="en-US"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级</a:t>
            </a:r>
            <a:r>
              <a:rPr lang="en-US" altLang="zh-CN"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1</a:t>
            </a:r>
            <a:r>
              <a:rPr lang="zh-CN" altLang="en-US"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班考核材料</a:t>
            </a:r>
            <a:r>
              <a:rPr lang="en-US" altLang="zh-CN"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.pdf</a:t>
            </a:r>
            <a:endParaRPr lang="en-US" altLang="zh-CN"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endParaRPr>
          </a:p>
        </p:txBody>
      </p:sp>
      <p:cxnSp>
        <p:nvCxnSpPr>
          <p:cNvPr id="3" name="直接连接符 2"/>
          <p:cNvCxnSpPr/>
          <p:nvPr>
            <p:custDataLst>
              <p:tags r:id="rId5"/>
            </p:custDataLst>
          </p:nvPr>
        </p:nvCxnSpPr>
        <p:spPr>
          <a:xfrm>
            <a:off x="1115854" y="1567815"/>
            <a:ext cx="0" cy="729139"/>
          </a:xfrm>
          <a:prstGeom prst="line">
            <a:avLst/>
          </a:prstGeom>
          <a:ln w="31750" cap="rnd">
            <a:solidFill>
              <a:srgbClr val="FFFFFF">
                <a:alpha val="60000"/>
              </a:srgbClr>
            </a:solidFill>
          </a:ln>
        </p:spPr>
        <p:style>
          <a:lnRef idx="2">
            <a:schemeClr val="accent1"/>
          </a:lnRef>
          <a:fillRef idx="0">
            <a:srgbClr val="FFFFFF"/>
          </a:fillRef>
          <a:effectRef idx="0">
            <a:srgbClr val="FFFFFF"/>
          </a:effectRef>
          <a:fontRef idx="minor">
            <a:schemeClr val="tx1"/>
          </a:fontRef>
        </p:style>
      </p:cxnSp>
      <p:cxnSp>
        <p:nvCxnSpPr>
          <p:cNvPr id="5" name="直接连接符 4"/>
          <p:cNvCxnSpPr/>
          <p:nvPr>
            <p:custDataLst>
              <p:tags r:id="rId6"/>
            </p:custDataLst>
          </p:nvPr>
        </p:nvCxnSpPr>
        <p:spPr>
          <a:xfrm>
            <a:off x="991553" y="1710690"/>
            <a:ext cx="962978" cy="0"/>
          </a:xfrm>
          <a:prstGeom prst="line">
            <a:avLst/>
          </a:prstGeom>
          <a:ln w="31750" cap="rnd">
            <a:solidFill>
              <a:srgbClr val="FFFFFF">
                <a:alpha val="60000"/>
              </a:srgbClr>
            </a:solidFill>
          </a:ln>
        </p:spPr>
        <p:style>
          <a:lnRef idx="2">
            <a:schemeClr val="accent1"/>
          </a:lnRef>
          <a:fillRef idx="0">
            <a:srgbClr val="FFFFFF"/>
          </a:fillRef>
          <a:effectRef idx="0">
            <a:srgbClr val="FFFFFF"/>
          </a:effectRef>
          <a:fontRef idx="minor">
            <a:schemeClr val="tx1"/>
          </a:fontRef>
        </p:style>
      </p:cxnSp>
    </p:spTree>
    <p:custDataLst>
      <p:tags r:id="rId7"/>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1.</a:t>
            </a:r>
            <a:r>
              <a:rPr lang="zh-CN" altLang="en-US"/>
              <a:t>试卷命题审批表</a:t>
            </a:r>
            <a:endParaRPr lang="zh-CN" altLang="en-US"/>
          </a:p>
        </p:txBody>
      </p:sp>
      <p:sp>
        <p:nvSpPr>
          <p:cNvPr id="3" name="内容占位符 2"/>
          <p:cNvSpPr>
            <a:spLocks noGrp="1"/>
          </p:cNvSpPr>
          <p:nvPr>
            <p:ph idx="1"/>
          </p:nvPr>
        </p:nvSpPr>
        <p:spPr>
          <a:xfrm>
            <a:off x="456565" y="1386840"/>
            <a:ext cx="8227060" cy="2106295"/>
          </a:xfrm>
        </p:spPr>
        <p:txBody>
          <a:bodyPr>
            <a:normAutofit lnSpcReduction="20000"/>
          </a:bodyPr>
          <a:p>
            <a:r>
              <a:rPr lang="zh-CN" altLang="en-US" sz="2400"/>
              <a:t>试卷命题以教学大纲为依据，命题审核表填写完整，审批手续齐备，试卷内容经过教研室主任及教学副院长两级审查、签字</a:t>
            </a:r>
            <a:r>
              <a:rPr lang="zh-CN" altLang="en-US" sz="3200"/>
              <a:t>，</a:t>
            </a:r>
            <a:r>
              <a:rPr lang="zh-CN" altLang="en-US" sz="2400"/>
              <a:t>试卷保密制度及相关预案齐全，并具有确实可行性。</a:t>
            </a:r>
            <a:endParaRPr lang="zh-CN" altLang="en-US" sz="3200"/>
          </a:p>
        </p:txBody>
      </p:sp>
      <p:sp>
        <p:nvSpPr>
          <p:cNvPr id="4" name="标题 1"/>
          <p:cNvSpPr>
            <a:spLocks noGrp="1"/>
          </p:cNvSpPr>
          <p:nvPr/>
        </p:nvSpPr>
        <p:spPr>
          <a:xfrm>
            <a:off x="539750" y="3315970"/>
            <a:ext cx="8227060" cy="820420"/>
          </a:xfrm>
          <a:prstGeom prst="rect">
            <a:avLst/>
          </a:prstGeom>
        </p:spPr>
        <p:txBody>
          <a:bodyPr vert="horz" lIns="90000" tIns="46800" rIns="90000" bIns="46800" rtlCol="0" anchor="ctr" anchorCtr="0">
            <a:normAutofit/>
          </a:bodyPr>
          <a:lstStyle>
            <a:lvl1pPr algn="l" defTabSz="685800" rtl="0" eaLnBrk="1" fontAlgn="auto" latinLnBrk="0" hangingPunct="1">
              <a:lnSpc>
                <a:spcPct val="100000"/>
              </a:lnSpc>
              <a:spcBef>
                <a:spcPct val="0"/>
              </a:spcBef>
              <a:buNone/>
              <a:defRPr sz="2700" b="0" u="none" strike="noStrike" kern="1200" cap="none" spc="300" normalizeH="0" baseline="0">
                <a:solidFill>
                  <a:schemeClr val="tx1">
                    <a:lumMod val="85000"/>
                    <a:lumOff val="15000"/>
                  </a:schemeClr>
                </a:solidFill>
                <a:uFillTx/>
                <a:latin typeface="+mj-lt"/>
                <a:ea typeface="+mj-ea"/>
                <a:cs typeface="+mj-cs"/>
              </a:defRPr>
            </a:lvl1pPr>
          </a:lstStyle>
          <a:p>
            <a:r>
              <a:rPr lang="en-US" altLang="zh-CN">
                <a:sym typeface="+mn-ea"/>
              </a:rPr>
              <a:t>2.</a:t>
            </a:r>
            <a:r>
              <a:rPr lang="zh-CN" altLang="en-US">
                <a:sym typeface="+mn-ea"/>
              </a:rPr>
              <a:t>空白试卷</a:t>
            </a:r>
            <a:endParaRPr lang="zh-CN" altLang="en-US"/>
          </a:p>
        </p:txBody>
      </p:sp>
      <p:sp>
        <p:nvSpPr>
          <p:cNvPr id="5" name="内容占位符 2"/>
          <p:cNvSpPr>
            <a:spLocks noGrp="1"/>
          </p:cNvSpPr>
          <p:nvPr/>
        </p:nvSpPr>
        <p:spPr>
          <a:xfrm>
            <a:off x="455930" y="4076065"/>
            <a:ext cx="8227060" cy="2286635"/>
          </a:xfrm>
          <a:prstGeom prst="rect">
            <a:avLst/>
          </a:prstGeom>
        </p:spPr>
        <p:txBody>
          <a:bodyPr vert="horz" lIns="90000" tIns="46800" rIns="90000" bIns="46800" rtlCol="0">
            <a:normAutofit lnSpcReduction="10000"/>
          </a:bodyPr>
          <a:lst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mn-lt"/>
                <a:ea typeface="+mn-ea"/>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mn-lt"/>
                <a:ea typeface="+mn-ea"/>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mn-lt"/>
                <a:ea typeface="+mn-ea"/>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mn-lt"/>
                <a:ea typeface="+mn-ea"/>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2400">
                <a:sym typeface="+mn-ea"/>
              </a:rPr>
              <a:t>卷面格式规范，用学校规定模板编排，试卷上课程名称与教学计划、教学大纲课程名称一致，内容准确无误；</a:t>
            </a:r>
            <a:endParaRPr lang="zh-CN" altLang="en-US" sz="2400"/>
          </a:p>
          <a:p>
            <a:r>
              <a:rPr lang="en-US" altLang="zh-CN" sz="2400">
                <a:sym typeface="+mn-ea"/>
              </a:rPr>
              <a:t>A</a:t>
            </a:r>
            <a:r>
              <a:rPr lang="zh-CN" altLang="en-US" sz="2400">
                <a:sym typeface="+mn-ea"/>
              </a:rPr>
              <a:t>、</a:t>
            </a:r>
            <a:r>
              <a:rPr lang="en-US" altLang="zh-CN" sz="2400">
                <a:sym typeface="+mn-ea"/>
              </a:rPr>
              <a:t>B</a:t>
            </a:r>
            <a:r>
              <a:rPr lang="zh-CN" altLang="en-US" sz="2400">
                <a:sym typeface="+mn-ea"/>
              </a:rPr>
              <a:t>卷试题分量和难度相当，基本等效，重复率≦5%，试题与前两届同一课程的试题重复率控制在30%以内。</a:t>
            </a:r>
            <a:endParaRPr lang="zh-CN" altLang="en-US" sz="32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565" y="608330"/>
            <a:ext cx="8227060" cy="638810"/>
          </a:xfrm>
        </p:spPr>
        <p:txBody>
          <a:bodyPr/>
          <a:p>
            <a:r>
              <a:rPr lang="en-US" altLang="zh-CN"/>
              <a:t>3.</a:t>
            </a:r>
            <a:r>
              <a:rPr lang="zh-CN" altLang="en-US"/>
              <a:t>参考答案及评分标准</a:t>
            </a:r>
            <a:endParaRPr lang="zh-CN" altLang="en-US"/>
          </a:p>
        </p:txBody>
      </p:sp>
      <p:sp>
        <p:nvSpPr>
          <p:cNvPr id="3" name="内容占位符 2"/>
          <p:cNvSpPr>
            <a:spLocks noGrp="1"/>
          </p:cNvSpPr>
          <p:nvPr>
            <p:ph idx="1"/>
          </p:nvPr>
        </p:nvSpPr>
        <p:spPr>
          <a:xfrm>
            <a:off x="456565" y="1247140"/>
            <a:ext cx="8227060" cy="2404745"/>
          </a:xfrm>
        </p:spPr>
        <p:txBody>
          <a:bodyPr>
            <a:normAutofit/>
          </a:bodyPr>
          <a:p>
            <a:r>
              <a:rPr lang="zh-CN" altLang="en-US" sz="2400"/>
              <a:t>答案正确、无错漏；</a:t>
            </a:r>
            <a:endParaRPr lang="zh-CN" altLang="en-US" sz="2400"/>
          </a:p>
          <a:p>
            <a:r>
              <a:rPr lang="zh-CN" altLang="en-US" sz="2400"/>
              <a:t>客观性试题答案正确，主观性试题答案有得分要点；</a:t>
            </a:r>
            <a:endParaRPr lang="zh-CN" altLang="en-US" sz="2400"/>
          </a:p>
          <a:p>
            <a:r>
              <a:rPr lang="zh-CN" altLang="en-US" sz="2400"/>
              <a:t>参考答案与评分标准措辞应规范、严谨，表述准确，无歧义。</a:t>
            </a:r>
            <a:endParaRPr lang="zh-CN" altLang="en-US" sz="2400"/>
          </a:p>
        </p:txBody>
      </p:sp>
      <p:sp>
        <p:nvSpPr>
          <p:cNvPr id="4" name="标题 1"/>
          <p:cNvSpPr>
            <a:spLocks noGrp="1"/>
          </p:cNvSpPr>
          <p:nvPr/>
        </p:nvSpPr>
        <p:spPr>
          <a:xfrm>
            <a:off x="499745" y="3618230"/>
            <a:ext cx="8122920" cy="765175"/>
          </a:xfrm>
          <a:prstGeom prst="rect">
            <a:avLst/>
          </a:prstGeom>
        </p:spPr>
        <p:txBody>
          <a:bodyPr vert="horz" lIns="90000" tIns="46800" rIns="90000" bIns="46800" rtlCol="0" anchor="ctr" anchorCtr="0">
            <a:normAutofit/>
          </a:bodyPr>
          <a:lstStyle>
            <a:lvl1pPr algn="l" defTabSz="685800" rtl="0" eaLnBrk="1" fontAlgn="auto" latinLnBrk="0" hangingPunct="1">
              <a:lnSpc>
                <a:spcPct val="100000"/>
              </a:lnSpc>
              <a:spcBef>
                <a:spcPct val="0"/>
              </a:spcBef>
              <a:buNone/>
              <a:defRPr sz="2700" b="0" u="none" strike="noStrike" kern="1200" cap="none" spc="300" normalizeH="0" baseline="0">
                <a:solidFill>
                  <a:schemeClr val="tx1">
                    <a:lumMod val="85000"/>
                    <a:lumOff val="15000"/>
                  </a:schemeClr>
                </a:solidFill>
                <a:uFillTx/>
                <a:latin typeface="+mj-lt"/>
                <a:ea typeface="+mj-ea"/>
                <a:cs typeface="+mj-cs"/>
              </a:defRPr>
            </a:lvl1pPr>
          </a:lstStyle>
          <a:p>
            <a:r>
              <a:rPr lang="en-US" altLang="zh-CN"/>
              <a:t>4.</a:t>
            </a:r>
            <a:r>
              <a:rPr lang="zh-CN" altLang="en-US"/>
              <a:t>课程考核成绩登记册</a:t>
            </a:r>
            <a:endParaRPr lang="zh-CN" altLang="en-US"/>
          </a:p>
        </p:txBody>
      </p:sp>
      <p:sp>
        <p:nvSpPr>
          <p:cNvPr id="5" name="内容占位符 2"/>
          <p:cNvSpPr>
            <a:spLocks noGrp="1"/>
          </p:cNvSpPr>
          <p:nvPr/>
        </p:nvSpPr>
        <p:spPr>
          <a:xfrm>
            <a:off x="500380" y="4384040"/>
            <a:ext cx="8049895" cy="2205355"/>
          </a:xfrm>
          <a:prstGeom prst="rect">
            <a:avLst/>
          </a:prstGeom>
        </p:spPr>
        <p:txBody>
          <a:bodyPr vert="horz" lIns="90000" tIns="46800" rIns="90000" bIns="46800" rtlCol="0">
            <a:normAutofit/>
          </a:bodyPr>
          <a:lst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mn-lt"/>
                <a:ea typeface="+mn-ea"/>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mn-lt"/>
                <a:ea typeface="+mn-ea"/>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mn-lt"/>
                <a:ea typeface="+mn-ea"/>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mn-lt"/>
                <a:ea typeface="+mn-ea"/>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2400"/>
              <a:t>需明确成绩的构成并详细记录好课程考核过程性成绩的获得。</a:t>
            </a:r>
            <a:endParaRPr lang="zh-CN" altLang="en-US" sz="2400"/>
          </a:p>
          <a:p>
            <a:r>
              <a:rPr lang="zh-CN" altLang="en-US" sz="2400"/>
              <a:t>教学大纲中的考核方式及各考核方式所占总成绩的百分比与登分册中的相对应。</a:t>
            </a:r>
            <a:endParaRPr lang="zh-CN" altLang="en-US" sz="24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565" y="487045"/>
            <a:ext cx="8227060" cy="685800"/>
          </a:xfrm>
        </p:spPr>
        <p:txBody>
          <a:bodyPr/>
          <a:p>
            <a:r>
              <a:rPr lang="en-US" altLang="zh-CN"/>
              <a:t>5.</a:t>
            </a:r>
            <a:r>
              <a:rPr lang="zh-CN" altLang="en-US"/>
              <a:t>成绩单</a:t>
            </a:r>
            <a:endParaRPr lang="zh-CN" altLang="en-US"/>
          </a:p>
        </p:txBody>
      </p:sp>
      <p:sp>
        <p:nvSpPr>
          <p:cNvPr id="3" name="内容占位符 2"/>
          <p:cNvSpPr>
            <a:spLocks noGrp="1"/>
          </p:cNvSpPr>
          <p:nvPr>
            <p:ph idx="1"/>
          </p:nvPr>
        </p:nvSpPr>
        <p:spPr>
          <a:xfrm>
            <a:off x="456565" y="1039495"/>
            <a:ext cx="8227060" cy="2107565"/>
          </a:xfrm>
        </p:spPr>
        <p:txBody>
          <a:bodyPr>
            <a:normAutofit lnSpcReduction="20000"/>
          </a:bodyPr>
          <a:p>
            <a:r>
              <a:rPr lang="zh-CN" altLang="en-US" sz="2400"/>
              <a:t>成绩单与成绩登记册综合评定成绩一致；</a:t>
            </a:r>
            <a:endParaRPr lang="zh-CN" altLang="en-US" sz="2400"/>
          </a:p>
          <a:p>
            <a:r>
              <a:rPr lang="zh-CN" altLang="en-US" sz="2400"/>
              <a:t>成绩单登记准确，填写规范、完整，有成绩分析（或成绩分布表格），成绩构成合理，呈正态分布；</a:t>
            </a:r>
            <a:endParaRPr lang="zh-CN" altLang="en-US" sz="2400"/>
          </a:p>
          <a:p>
            <a:r>
              <a:rPr lang="zh-CN" altLang="en-US" sz="2400"/>
              <a:t>任课教师、教研室主任签字。</a:t>
            </a:r>
            <a:endParaRPr lang="zh-CN" altLang="en-US" sz="2400"/>
          </a:p>
          <a:p>
            <a:pPr marL="0" indent="0">
              <a:buNone/>
            </a:pPr>
            <a:endParaRPr lang="zh-CN" altLang="en-US" sz="2400"/>
          </a:p>
        </p:txBody>
      </p:sp>
      <p:sp>
        <p:nvSpPr>
          <p:cNvPr id="4" name="标题 1"/>
          <p:cNvSpPr>
            <a:spLocks noGrp="1"/>
          </p:cNvSpPr>
          <p:nvPr/>
        </p:nvSpPr>
        <p:spPr>
          <a:xfrm>
            <a:off x="455930" y="3172460"/>
            <a:ext cx="8227060" cy="676275"/>
          </a:xfrm>
          <a:prstGeom prst="rect">
            <a:avLst/>
          </a:prstGeom>
        </p:spPr>
        <p:txBody>
          <a:bodyPr vert="horz" lIns="90000" tIns="46800" rIns="90000" bIns="46800" rtlCol="0" anchor="ctr" anchorCtr="0">
            <a:normAutofit/>
          </a:bodyPr>
          <a:lstStyle>
            <a:lvl1pPr algn="l" defTabSz="685800" rtl="0" eaLnBrk="1" fontAlgn="auto" latinLnBrk="0" hangingPunct="1">
              <a:lnSpc>
                <a:spcPct val="100000"/>
              </a:lnSpc>
              <a:spcBef>
                <a:spcPct val="0"/>
              </a:spcBef>
              <a:buNone/>
              <a:defRPr sz="2700" b="0" u="none" strike="noStrike" kern="1200" cap="none" spc="300" normalizeH="0" baseline="0">
                <a:solidFill>
                  <a:schemeClr val="tx1">
                    <a:lumMod val="85000"/>
                    <a:lumOff val="15000"/>
                  </a:schemeClr>
                </a:solidFill>
                <a:uFillTx/>
                <a:latin typeface="+mj-lt"/>
                <a:ea typeface="+mj-ea"/>
                <a:cs typeface="+mj-cs"/>
              </a:defRPr>
            </a:lvl1pPr>
          </a:lstStyle>
          <a:p>
            <a:r>
              <a:rPr lang="en-US" altLang="zh-CN"/>
              <a:t>6.</a:t>
            </a:r>
            <a:r>
              <a:rPr lang="zh-CN" altLang="en-US"/>
              <a:t>课程教学分析表</a:t>
            </a:r>
            <a:endParaRPr lang="zh-CN" altLang="en-US"/>
          </a:p>
        </p:txBody>
      </p:sp>
      <p:sp>
        <p:nvSpPr>
          <p:cNvPr id="5" name="内容占位符 2"/>
          <p:cNvSpPr>
            <a:spLocks noGrp="1"/>
          </p:cNvSpPr>
          <p:nvPr/>
        </p:nvSpPr>
        <p:spPr>
          <a:xfrm>
            <a:off x="455295" y="3716020"/>
            <a:ext cx="8227060" cy="2876550"/>
          </a:xfrm>
          <a:prstGeom prst="rect">
            <a:avLst/>
          </a:prstGeom>
        </p:spPr>
        <p:txBody>
          <a:bodyPr vert="horz" lIns="90000" tIns="46800" rIns="90000" bIns="46800" rtlCol="0">
            <a:noAutofit/>
          </a:bodyPr>
          <a:lst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mn-lt"/>
                <a:ea typeface="+mn-ea"/>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mn-lt"/>
                <a:ea typeface="+mn-ea"/>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mn-lt"/>
                <a:ea typeface="+mn-ea"/>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mn-lt"/>
                <a:ea typeface="+mn-ea"/>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2300"/>
              <a:t>教师应按照教学大纲要求，对学生考试卷面成绩进行结构性评述，对试卷考核范围、难易程度、区分度等进行分析。</a:t>
            </a:r>
            <a:endParaRPr lang="zh-CN" altLang="en-US" sz="2300"/>
          </a:p>
          <a:p>
            <a:r>
              <a:rPr lang="zh-CN" altLang="en-US" sz="2300"/>
              <a:t>试卷分析客观实在、剖析深入，充分掌握、了解学生在学习过程中出现的问题，对反映出来的问题提出有针对性的改进措施，为后续的教学提供指导，从而达到更好的教学效果。</a:t>
            </a:r>
            <a:endParaRPr lang="zh-CN" altLang="en-US" sz="23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565" y="497205"/>
            <a:ext cx="8227060" cy="612775"/>
          </a:xfrm>
        </p:spPr>
        <p:txBody>
          <a:bodyPr/>
          <a:p>
            <a:r>
              <a:rPr lang="en-US" altLang="zh-CN"/>
              <a:t>7.</a:t>
            </a:r>
            <a:r>
              <a:rPr lang="zh-CN" altLang="en-US"/>
              <a:t>学生答卷</a:t>
            </a:r>
            <a:endParaRPr lang="zh-CN" altLang="en-US"/>
          </a:p>
        </p:txBody>
      </p:sp>
      <p:sp>
        <p:nvSpPr>
          <p:cNvPr id="3" name="内容占位符 2"/>
          <p:cNvSpPr>
            <a:spLocks noGrp="1"/>
          </p:cNvSpPr>
          <p:nvPr>
            <p:ph idx="1"/>
          </p:nvPr>
        </p:nvSpPr>
        <p:spPr>
          <a:xfrm>
            <a:off x="456565" y="1076325"/>
            <a:ext cx="8227060" cy="4874895"/>
          </a:xfrm>
        </p:spPr>
        <p:txBody>
          <a:bodyPr>
            <a:noAutofit/>
          </a:bodyPr>
          <a:p>
            <a:r>
              <a:rPr lang="zh-CN" altLang="en-US" sz="2400"/>
              <a:t>按照试题参考答案及评分标准评阅，采用小题加分，大题加分外加圆圈标记，统一赋正分；</a:t>
            </a:r>
            <a:endParaRPr lang="zh-CN" altLang="en-US" sz="2400"/>
          </a:p>
          <a:p>
            <a:r>
              <a:rPr lang="zh-CN" altLang="en-US" sz="2400"/>
              <a:t>评阅试卷要求做到认真、规范、评分公正、合理、准确，不错判、漏判，无记分、统分错误；</a:t>
            </a:r>
            <a:endParaRPr lang="zh-CN" altLang="en-US" sz="2400"/>
          </a:p>
          <a:p>
            <a:r>
              <a:rPr lang="zh-CN" altLang="en-US" sz="2400"/>
              <a:t>阅卷有签名，成绩改动处有签名，复核人处有签名，评卷人与复核人不能为同一人，确保阅卷准确无误；</a:t>
            </a:r>
            <a:endParaRPr lang="zh-CN" altLang="en-US" sz="2400"/>
          </a:p>
          <a:p>
            <a:r>
              <a:rPr lang="zh-CN" altLang="en-US" sz="2400"/>
              <a:t>按学号顺序整理；</a:t>
            </a:r>
            <a:endParaRPr lang="zh-CN" altLang="en-US" sz="2400"/>
          </a:p>
          <a:p>
            <a:r>
              <a:rPr lang="zh-CN" altLang="en-US" sz="2400"/>
              <a:t>答卷成绩应与课程考核成绩登记册中的期末考核成绩一致。</a:t>
            </a:r>
            <a:endParaRPr lang="zh-CN" altLang="en-US" sz="2400"/>
          </a:p>
        </p:txBody>
      </p:sp>
      <p:sp>
        <p:nvSpPr>
          <p:cNvPr id="4" name="标题 1"/>
          <p:cNvSpPr>
            <a:spLocks noGrp="1"/>
          </p:cNvSpPr>
          <p:nvPr/>
        </p:nvSpPr>
        <p:spPr>
          <a:xfrm>
            <a:off x="456565" y="5895975"/>
            <a:ext cx="8227060" cy="766445"/>
          </a:xfrm>
          <a:prstGeom prst="rect">
            <a:avLst/>
          </a:prstGeom>
        </p:spPr>
        <p:txBody>
          <a:bodyPr vert="horz" lIns="90000" tIns="46800" rIns="90000" bIns="46800" rtlCol="0" anchor="ctr" anchorCtr="0">
            <a:normAutofit lnSpcReduction="10000"/>
          </a:bodyPr>
          <a:lstStyle>
            <a:lvl1pPr algn="l" defTabSz="685800" rtl="0" eaLnBrk="1" fontAlgn="auto" latinLnBrk="0" hangingPunct="1">
              <a:lnSpc>
                <a:spcPct val="100000"/>
              </a:lnSpc>
              <a:spcBef>
                <a:spcPct val="0"/>
              </a:spcBef>
              <a:buNone/>
              <a:defRPr sz="2700" b="0" u="none" strike="noStrike" kern="1200" cap="none" spc="300" normalizeH="0" baseline="0">
                <a:solidFill>
                  <a:schemeClr val="tx1">
                    <a:lumMod val="85000"/>
                    <a:lumOff val="15000"/>
                  </a:schemeClr>
                </a:solidFill>
                <a:uFillTx/>
                <a:latin typeface="+mj-lt"/>
                <a:ea typeface="+mj-ea"/>
                <a:cs typeface="+mj-cs"/>
              </a:defRPr>
            </a:lvl1pPr>
          </a:lstStyle>
          <a:p>
            <a:r>
              <a:rPr lang="en-US" altLang="zh-CN"/>
              <a:t>8.</a:t>
            </a:r>
            <a:r>
              <a:rPr lang="zh-CN" altLang="en-US"/>
              <a:t>其他材料</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3"/>
            <p:custDataLst>
              <p:tags r:id="rId1"/>
            </p:custDataLst>
          </p:nvPr>
        </p:nvSpPr>
        <p:spPr>
          <a:xfrm>
            <a:off x="2114550" y="3333750"/>
            <a:ext cx="4761865" cy="1468755"/>
          </a:xfrm>
        </p:spPr>
        <p:txBody>
          <a:bodyPr/>
          <a:p>
            <a:r>
              <a:rPr lang="zh-CN" altLang="en-US" b="0">
                <a:sym typeface="+mn-ea"/>
              </a:rPr>
              <a:t>师范专业认证课程</a:t>
            </a:r>
            <a:br>
              <a:rPr lang="zh-CN" altLang="en-US" b="0">
                <a:sym typeface="+mn-ea"/>
              </a:rPr>
            </a:br>
            <a:r>
              <a:rPr lang="zh-CN" altLang="en-US" b="0">
                <a:sym typeface="+mn-ea"/>
              </a:rPr>
              <a:t>考核材料整理</a:t>
            </a:r>
            <a:endParaRPr lang="zh-CN" altLang="en-US"/>
          </a:p>
        </p:txBody>
      </p:sp>
      <p:sp>
        <p:nvSpPr>
          <p:cNvPr id="3" name="文本占位符 2"/>
          <p:cNvSpPr>
            <a:spLocks noGrp="1"/>
          </p:cNvSpPr>
          <p:nvPr>
            <p:ph type="body" idx="14"/>
            <p:custDataLst>
              <p:tags r:id="rId2"/>
            </p:custDataLst>
          </p:nvPr>
        </p:nvSpPr>
        <p:spPr/>
        <p:txBody>
          <a:bodyPr/>
          <a:p>
            <a:r>
              <a:rPr lang="en-US" altLang="en-US"/>
              <a:t>03</a:t>
            </a:r>
            <a:endParaRPr lang="en-US"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custDataLst>
              <p:tags r:id="rId1"/>
            </p:custDataLst>
          </p:nvPr>
        </p:nvSpPr>
        <p:spPr>
          <a:xfrm>
            <a:off x="0" y="857250"/>
            <a:ext cx="9144000" cy="3795236"/>
          </a:xfrm>
          <a:custGeom>
            <a:avLst/>
            <a:gdLst/>
            <a:ahLst/>
            <a:cxnLst>
              <a:cxn ang="3">
                <a:pos x="hc" y="t"/>
              </a:cxn>
              <a:cxn ang="cd2">
                <a:pos x="l" y="vc"/>
              </a:cxn>
              <a:cxn ang="cd4">
                <a:pos x="hc" y="b"/>
              </a:cxn>
              <a:cxn ang="0">
                <a:pos x="r" y="vc"/>
              </a:cxn>
            </a:cxnLst>
            <a:rect l="l" t="t" r="r" b="b"/>
            <a:pathLst>
              <a:path w="19220" h="7969">
                <a:moveTo>
                  <a:pt x="1" y="0"/>
                </a:moveTo>
                <a:lnTo>
                  <a:pt x="19220" y="0"/>
                </a:lnTo>
                <a:lnTo>
                  <a:pt x="19220" y="7245"/>
                </a:lnTo>
                <a:lnTo>
                  <a:pt x="12845" y="7229"/>
                </a:lnTo>
                <a:lnTo>
                  <a:pt x="11288" y="7969"/>
                </a:lnTo>
                <a:lnTo>
                  <a:pt x="11284" y="7243"/>
                </a:lnTo>
                <a:lnTo>
                  <a:pt x="0" y="7210"/>
                </a:lnTo>
                <a:lnTo>
                  <a:pt x="1" y="0"/>
                </a:lnTo>
                <a:close/>
              </a:path>
            </a:pathLst>
          </a:custGeom>
          <a:gradFill>
            <a:gsLst>
              <a:gs pos="0">
                <a:schemeClr val="accent4"/>
              </a:gs>
              <a:gs pos="38000">
                <a:schemeClr val="accent4">
                  <a:lumMod val="90000"/>
                </a:schemeClr>
              </a:gs>
            </a:gsLst>
            <a:lin ang="0"/>
          </a:gradFill>
          <a:ln w="38100" cap="rnd">
            <a:noFill/>
            <a:round/>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350">
              <a:effectLst/>
              <a:latin typeface="+mn-ea"/>
              <a:sym typeface="+mn-ea"/>
            </a:endParaRPr>
          </a:p>
        </p:txBody>
      </p:sp>
      <p:sp>
        <p:nvSpPr>
          <p:cNvPr id="4" name="标题 3"/>
          <p:cNvSpPr>
            <a:spLocks noGrp="1"/>
          </p:cNvSpPr>
          <p:nvPr>
            <p:ph type="title"/>
            <p:custDataLst>
              <p:tags r:id="rId2"/>
            </p:custDataLst>
          </p:nvPr>
        </p:nvSpPr>
        <p:spPr>
          <a:xfrm>
            <a:off x="992505" y="4751070"/>
            <a:ext cx="7526655" cy="1895475"/>
          </a:xfrm>
          <a:effectLst/>
        </p:spPr>
        <p:txBody>
          <a:bodyPr vert="horz" wrap="square" lIns="0" tIns="0" rIns="0" bIns="0" rtlCol="0" anchor="t" anchorCtr="0">
            <a:normAutofit fontScale="90000"/>
          </a:bodyPr>
          <a:lstStyle/>
          <a:p>
            <a:pPr lvl="0" algn="l">
              <a:lnSpc>
                <a:spcPct val="130000"/>
              </a:lnSpc>
              <a:buClrTx/>
              <a:buSzTx/>
              <a:buFontTx/>
            </a:pPr>
            <a:r>
              <a:rPr lang="zh-CN" altLang="en-US" sz="3750">
                <a:solidFill>
                  <a:schemeClr val="tx1">
                    <a:lumMod val="85000"/>
                    <a:lumOff val="15000"/>
                    <a:alpha val="80000"/>
                  </a:schemeClr>
                </a:solidFill>
                <a:effectLst/>
                <a:sym typeface="+mn-ea"/>
              </a:rPr>
              <a:t>师范展业认证课程考核材料整理</a:t>
            </a:r>
            <a:br>
              <a:rPr lang="zh-CN" altLang="en-US" sz="3750">
                <a:solidFill>
                  <a:schemeClr val="tx1">
                    <a:lumMod val="85000"/>
                    <a:lumOff val="15000"/>
                    <a:alpha val="80000"/>
                  </a:schemeClr>
                </a:solidFill>
                <a:effectLst/>
                <a:sym typeface="+mn-ea"/>
              </a:rPr>
            </a:br>
            <a:r>
              <a:rPr lang="zh-CN" altLang="en-US" sz="3750">
                <a:solidFill>
                  <a:schemeClr val="tx1">
                    <a:lumMod val="85000"/>
                    <a:lumOff val="15000"/>
                    <a:alpha val="80000"/>
                  </a:schemeClr>
                </a:solidFill>
                <a:effectLst/>
                <a:sym typeface="+mn-ea"/>
              </a:rPr>
              <a:t>（</a:t>
            </a:r>
            <a:r>
              <a:rPr lang="zh-CN" altLang="zh-CN" dirty="0">
                <a:solidFill>
                  <a:schemeClr val="dk1">
                    <a:lumMod val="85000"/>
                    <a:lumOff val="15000"/>
                  </a:schemeClr>
                </a:solidFill>
                <a:effectLst/>
                <a:latin typeface="+mn-ea"/>
                <a:cs typeface="微软雅黑" panose="020B0503020204020204" charset="-122"/>
                <a:sym typeface="+mn-ea"/>
              </a:rPr>
              <a:t>需要目标达成情况分析报告，其他材料与非师范专业认证课程考核材料要求一致）</a:t>
            </a:r>
            <a:endParaRPr lang="zh-CN" altLang="zh-CN" dirty="0">
              <a:solidFill>
                <a:schemeClr val="dk1">
                  <a:lumMod val="85000"/>
                  <a:lumOff val="15000"/>
                </a:schemeClr>
              </a:solidFill>
              <a:effectLst/>
              <a:latin typeface="+mn-ea"/>
              <a:cs typeface="微软雅黑" panose="020B0503020204020204" charset="-122"/>
              <a:sym typeface="+mn-ea"/>
            </a:endParaRPr>
          </a:p>
        </p:txBody>
      </p:sp>
      <p:sp>
        <p:nvSpPr>
          <p:cNvPr id="11" name="文本框 10"/>
          <p:cNvSpPr txBox="1"/>
          <p:nvPr>
            <p:custDataLst>
              <p:tags r:id="rId3"/>
            </p:custDataLst>
          </p:nvPr>
        </p:nvSpPr>
        <p:spPr>
          <a:xfrm>
            <a:off x="808355" y="1852930"/>
            <a:ext cx="7557135" cy="2242820"/>
          </a:xfrm>
          <a:prstGeom prst="rect">
            <a:avLst/>
          </a:prstGeom>
          <a:noFill/>
        </p:spPr>
        <p:txBody>
          <a:bodyPr wrap="square" tIns="27146" bIns="242887" rtlCol="0" anchor="t" anchorCtr="0">
            <a:normAutofit fontScale="35000"/>
          </a:bodyPr>
          <a:lstStyle/>
          <a:p>
            <a:pPr marL="0" lvl="0" indent="0" algn="just" fontAlgn="auto">
              <a:lnSpc>
                <a:spcPct val="120000"/>
              </a:lnSpc>
              <a:spcBef>
                <a:spcPct val="0"/>
              </a:spcBef>
              <a:spcAft>
                <a:spcPct val="0"/>
              </a:spcAft>
              <a:buNone/>
            </a:pPr>
            <a:r>
              <a:rPr lang="zh-CN" altLang="en-US" sz="12800" spc="100">
                <a:ln>
                  <a:noFill/>
                  <a:prstDash val="sysDot"/>
                </a:ln>
                <a:solidFill>
                  <a:srgbClr val="FFFFFF"/>
                </a:solidFill>
                <a:effectLst/>
                <a:uFillTx/>
                <a:latin typeface="+mn-ea"/>
                <a:cs typeface="+mn-ea"/>
                <a:sym typeface="+mn-ea"/>
              </a:rPr>
              <a:t>整理示例</a:t>
            </a:r>
            <a:endParaRPr lang="zh-CN" altLang="en-US" sz="12800" spc="100">
              <a:ln>
                <a:noFill/>
                <a:prstDash val="sysDot"/>
              </a:ln>
              <a:solidFill>
                <a:srgbClr val="FFFFFF"/>
              </a:solidFill>
              <a:effectLst/>
              <a:uFillTx/>
              <a:latin typeface="+mn-ea"/>
              <a:cs typeface="+mn-ea"/>
              <a:sym typeface="+mn-ea"/>
            </a:endParaRPr>
          </a:p>
          <a:p>
            <a:pPr marL="457200" lvl="1" indent="0" algn="just" fontAlgn="auto">
              <a:lnSpc>
                <a:spcPct val="120000"/>
              </a:lnSpc>
              <a:spcBef>
                <a:spcPct val="0"/>
              </a:spcBef>
              <a:spcAft>
                <a:spcPct val="0"/>
              </a:spcAft>
              <a:buNone/>
            </a:pPr>
            <a:r>
              <a:rPr lang="zh-CN" altLang="zh-CN"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点集拓扑</a:t>
            </a:r>
            <a:r>
              <a:rPr lang="en-US" altLang="zh-CN"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4300718</a:t>
            </a:r>
            <a:r>
              <a:rPr lang="zh-CN" altLang="en-US"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数学（师范）</a:t>
            </a:r>
            <a:r>
              <a:rPr lang="en-US" altLang="zh-CN"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19</a:t>
            </a:r>
            <a:r>
              <a:rPr lang="zh-CN" altLang="en-US"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级</a:t>
            </a:r>
            <a:r>
              <a:rPr lang="en-US" altLang="zh-CN"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2</a:t>
            </a:r>
            <a:r>
              <a:rPr lang="zh-CN" altLang="en-US"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班考核材料</a:t>
            </a:r>
            <a:r>
              <a:rPr lang="en-US" altLang="zh-CN"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.pdf</a:t>
            </a:r>
            <a:endParaRPr lang="en-US" altLang="zh-CN" sz="8000" spc="100">
              <a:ln>
                <a:noFill/>
                <a:prstDash val="sysDot"/>
              </a:ln>
              <a:solidFill>
                <a:srgbClr val="FFFFFF"/>
              </a:solidFill>
              <a:effectLst/>
              <a:uFillTx/>
              <a:latin typeface="+mn-ea"/>
              <a:cs typeface="+mn-ea"/>
              <a:sym typeface="+mn-ea"/>
              <a:hlinkClick r:id="rId4" tooltip=""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endParaRPr>
          </a:p>
        </p:txBody>
      </p:sp>
      <p:cxnSp>
        <p:nvCxnSpPr>
          <p:cNvPr id="3" name="直接连接符 2"/>
          <p:cNvCxnSpPr/>
          <p:nvPr>
            <p:custDataLst>
              <p:tags r:id="rId5"/>
            </p:custDataLst>
          </p:nvPr>
        </p:nvCxnSpPr>
        <p:spPr>
          <a:xfrm>
            <a:off x="1115854" y="1567815"/>
            <a:ext cx="0" cy="729139"/>
          </a:xfrm>
          <a:prstGeom prst="line">
            <a:avLst/>
          </a:prstGeom>
          <a:ln w="31750" cap="rnd">
            <a:solidFill>
              <a:srgbClr val="FFFFFF">
                <a:alpha val="60000"/>
              </a:srgbClr>
            </a:solidFill>
          </a:ln>
        </p:spPr>
        <p:style>
          <a:lnRef idx="2">
            <a:schemeClr val="accent1"/>
          </a:lnRef>
          <a:fillRef idx="0">
            <a:srgbClr val="FFFFFF"/>
          </a:fillRef>
          <a:effectRef idx="0">
            <a:srgbClr val="FFFFFF"/>
          </a:effectRef>
          <a:fontRef idx="minor">
            <a:schemeClr val="tx1"/>
          </a:fontRef>
        </p:style>
      </p:cxnSp>
      <p:cxnSp>
        <p:nvCxnSpPr>
          <p:cNvPr id="5" name="直接连接符 4"/>
          <p:cNvCxnSpPr/>
          <p:nvPr>
            <p:custDataLst>
              <p:tags r:id="rId6"/>
            </p:custDataLst>
          </p:nvPr>
        </p:nvCxnSpPr>
        <p:spPr>
          <a:xfrm>
            <a:off x="991553" y="1710690"/>
            <a:ext cx="962978" cy="0"/>
          </a:xfrm>
          <a:prstGeom prst="line">
            <a:avLst/>
          </a:prstGeom>
          <a:ln w="31750" cap="rnd">
            <a:solidFill>
              <a:srgbClr val="FFFFFF">
                <a:alpha val="60000"/>
              </a:srgbClr>
            </a:solidFill>
          </a:ln>
        </p:spPr>
        <p:style>
          <a:lnRef idx="2">
            <a:schemeClr val="accent1"/>
          </a:lnRef>
          <a:fillRef idx="0">
            <a:srgbClr val="FFFFFF"/>
          </a:fillRef>
          <a:effectRef idx="0">
            <a:srgbClr val="FFFFFF"/>
          </a:effectRef>
          <a:fontRef idx="minor">
            <a:schemeClr val="tx1"/>
          </a:fontRef>
        </p:style>
      </p:cxnSp>
    </p:spTree>
    <p:custDataLst>
      <p:tags r:id="rId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任意多边形 6"/>
          <p:cNvSpPr/>
          <p:nvPr>
            <p:custDataLst>
              <p:tags r:id="rId1"/>
            </p:custDataLst>
          </p:nvPr>
        </p:nvSpPr>
        <p:spPr>
          <a:xfrm>
            <a:off x="0" y="857250"/>
            <a:ext cx="9144000" cy="3795236"/>
          </a:xfrm>
          <a:custGeom>
            <a:avLst/>
            <a:gdLst/>
            <a:ahLst/>
            <a:cxnLst>
              <a:cxn ang="3">
                <a:pos x="hc" y="t"/>
              </a:cxn>
              <a:cxn ang="cd2">
                <a:pos x="l" y="vc"/>
              </a:cxn>
              <a:cxn ang="cd4">
                <a:pos x="hc" y="b"/>
              </a:cxn>
              <a:cxn ang="0">
                <a:pos x="r" y="vc"/>
              </a:cxn>
            </a:cxnLst>
            <a:rect l="l" t="t" r="r" b="b"/>
            <a:pathLst>
              <a:path w="19220" h="7969">
                <a:moveTo>
                  <a:pt x="1" y="0"/>
                </a:moveTo>
                <a:lnTo>
                  <a:pt x="19220" y="0"/>
                </a:lnTo>
                <a:lnTo>
                  <a:pt x="19220" y="7245"/>
                </a:lnTo>
                <a:lnTo>
                  <a:pt x="12845" y="7229"/>
                </a:lnTo>
                <a:lnTo>
                  <a:pt x="11288" y="7969"/>
                </a:lnTo>
                <a:lnTo>
                  <a:pt x="11284" y="7243"/>
                </a:lnTo>
                <a:lnTo>
                  <a:pt x="0" y="7210"/>
                </a:lnTo>
                <a:lnTo>
                  <a:pt x="1" y="0"/>
                </a:lnTo>
                <a:close/>
              </a:path>
            </a:pathLst>
          </a:custGeom>
          <a:gradFill>
            <a:gsLst>
              <a:gs pos="0">
                <a:schemeClr val="accent4"/>
              </a:gs>
              <a:gs pos="38000">
                <a:schemeClr val="accent4">
                  <a:lumMod val="90000"/>
                </a:schemeClr>
              </a:gs>
            </a:gsLst>
            <a:lin ang="0"/>
          </a:gradFill>
          <a:ln w="38100" cap="rnd">
            <a:noFill/>
            <a:round/>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350">
              <a:effectLst/>
              <a:latin typeface="+mn-ea"/>
              <a:sym typeface="+mn-ea"/>
            </a:endParaRPr>
          </a:p>
        </p:txBody>
      </p:sp>
      <p:sp>
        <p:nvSpPr>
          <p:cNvPr id="4" name="标题 3"/>
          <p:cNvSpPr>
            <a:spLocks noGrp="1"/>
          </p:cNvSpPr>
          <p:nvPr>
            <p:ph type="title"/>
            <p:custDataLst>
              <p:tags r:id="rId2"/>
            </p:custDataLst>
          </p:nvPr>
        </p:nvSpPr>
        <p:spPr>
          <a:xfrm>
            <a:off x="3262313" y="4751070"/>
            <a:ext cx="5256371" cy="922496"/>
          </a:xfrm>
          <a:effectLst/>
        </p:spPr>
        <p:txBody>
          <a:bodyPr vert="horz" wrap="square" lIns="0" tIns="0" rIns="0" bIns="0" rtlCol="0" anchor="t" anchorCtr="0">
            <a:normAutofit/>
          </a:bodyPr>
          <a:lstStyle/>
          <a:p>
            <a:pPr lvl="0" algn="l">
              <a:lnSpc>
                <a:spcPct val="130000"/>
              </a:lnSpc>
              <a:buClrTx/>
              <a:buSzTx/>
              <a:buFontTx/>
            </a:pPr>
            <a:r>
              <a:rPr lang="zh-CN" altLang="en-US" sz="3750">
                <a:solidFill>
                  <a:schemeClr val="tx1">
                    <a:lumMod val="85000"/>
                    <a:lumOff val="15000"/>
                    <a:alpha val="80000"/>
                  </a:schemeClr>
                </a:solidFill>
                <a:effectLst/>
                <a:sym typeface="+mn-ea"/>
              </a:rPr>
              <a:t>目标达成情况分析报告</a:t>
            </a:r>
            <a:endParaRPr lang="zh-CN" altLang="en-US" sz="3750">
              <a:solidFill>
                <a:schemeClr val="tx1">
                  <a:lumMod val="85000"/>
                  <a:lumOff val="15000"/>
                  <a:alpha val="80000"/>
                </a:schemeClr>
              </a:solidFill>
              <a:effectLst/>
              <a:sym typeface="+mn-ea"/>
            </a:endParaRPr>
          </a:p>
        </p:txBody>
      </p:sp>
      <p:sp>
        <p:nvSpPr>
          <p:cNvPr id="11" name="文本框 10"/>
          <p:cNvSpPr txBox="1"/>
          <p:nvPr>
            <p:custDataLst>
              <p:tags r:id="rId3"/>
            </p:custDataLst>
          </p:nvPr>
        </p:nvSpPr>
        <p:spPr>
          <a:xfrm>
            <a:off x="1257776" y="1853089"/>
            <a:ext cx="7107555" cy="1766888"/>
          </a:xfrm>
          <a:prstGeom prst="rect">
            <a:avLst/>
          </a:prstGeom>
          <a:noFill/>
        </p:spPr>
        <p:txBody>
          <a:bodyPr wrap="square" tIns="27146" bIns="242887" rtlCol="0" anchor="t" anchorCtr="0">
            <a:normAutofit fontScale="65000" lnSpcReduction="10000"/>
          </a:bodyPr>
          <a:lstStyle/>
          <a:p>
            <a:pPr indent="0" algn="just" fontAlgn="auto">
              <a:lnSpc>
                <a:spcPct val="120000"/>
              </a:lnSpc>
              <a:spcBef>
                <a:spcPct val="0"/>
              </a:spcBef>
              <a:spcAft>
                <a:spcPct val="0"/>
              </a:spcAft>
              <a:buNone/>
            </a:pPr>
            <a:r>
              <a:rPr lang="zh-CN" altLang="en-US" sz="6000" spc="100">
                <a:ln>
                  <a:noFill/>
                  <a:prstDash val="sysDot"/>
                </a:ln>
                <a:solidFill>
                  <a:srgbClr val="FFFFFF"/>
                </a:solidFill>
                <a:effectLst/>
                <a:uFillTx/>
                <a:latin typeface="+mn-ea"/>
                <a:cs typeface="+mn-ea"/>
                <a:sym typeface="+mn-ea"/>
              </a:rPr>
              <a:t>已通过师范专业认证或正在进行师范专业认证的课程需要</a:t>
            </a:r>
            <a:endParaRPr lang="zh-CN" altLang="en-US" sz="6000" spc="100">
              <a:ln>
                <a:noFill/>
                <a:prstDash val="sysDot"/>
              </a:ln>
              <a:solidFill>
                <a:srgbClr val="FFFFFF"/>
              </a:solidFill>
              <a:effectLst/>
              <a:uFillTx/>
              <a:latin typeface="+mn-ea"/>
              <a:cs typeface="+mn-ea"/>
              <a:sym typeface="+mn-ea"/>
            </a:endParaRPr>
          </a:p>
        </p:txBody>
      </p:sp>
      <p:cxnSp>
        <p:nvCxnSpPr>
          <p:cNvPr id="3" name="直接连接符 2"/>
          <p:cNvCxnSpPr/>
          <p:nvPr>
            <p:custDataLst>
              <p:tags r:id="rId4"/>
            </p:custDataLst>
          </p:nvPr>
        </p:nvCxnSpPr>
        <p:spPr>
          <a:xfrm>
            <a:off x="1115854" y="1567815"/>
            <a:ext cx="0" cy="729139"/>
          </a:xfrm>
          <a:prstGeom prst="line">
            <a:avLst/>
          </a:prstGeom>
          <a:ln w="31750" cap="rnd">
            <a:solidFill>
              <a:srgbClr val="FFFFFF">
                <a:alpha val="60000"/>
              </a:srgbClr>
            </a:solidFill>
          </a:ln>
        </p:spPr>
        <p:style>
          <a:lnRef idx="2">
            <a:schemeClr val="accent1"/>
          </a:lnRef>
          <a:fillRef idx="0">
            <a:srgbClr val="FFFFFF"/>
          </a:fillRef>
          <a:effectRef idx="0">
            <a:srgbClr val="FFFFFF"/>
          </a:effectRef>
          <a:fontRef idx="minor">
            <a:schemeClr val="tx1"/>
          </a:fontRef>
        </p:style>
      </p:cxnSp>
      <p:cxnSp>
        <p:nvCxnSpPr>
          <p:cNvPr id="5" name="直接连接符 4"/>
          <p:cNvCxnSpPr/>
          <p:nvPr>
            <p:custDataLst>
              <p:tags r:id="rId5"/>
            </p:custDataLst>
          </p:nvPr>
        </p:nvCxnSpPr>
        <p:spPr>
          <a:xfrm>
            <a:off x="991553" y="1710690"/>
            <a:ext cx="962978" cy="0"/>
          </a:xfrm>
          <a:prstGeom prst="line">
            <a:avLst/>
          </a:prstGeom>
          <a:ln w="31750" cap="rnd">
            <a:solidFill>
              <a:srgbClr val="FFFFFF">
                <a:alpha val="60000"/>
              </a:srgbClr>
            </a:solidFill>
          </a:ln>
        </p:spPr>
        <p:style>
          <a:lnRef idx="2">
            <a:schemeClr val="accent1"/>
          </a:lnRef>
          <a:fillRef idx="0">
            <a:srgbClr val="FFFFFF"/>
          </a:fillRef>
          <a:effectRef idx="0">
            <a:srgbClr val="FFFFFF"/>
          </a:effectRef>
          <a:fontRef idx="minor">
            <a:schemeClr val="tx1"/>
          </a:fontRef>
        </p:style>
      </p:cxnSp>
    </p:spTree>
    <p:custDataLst>
      <p:tags r:id="rId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ctrTitle" idx="13"/>
            <p:custDataLst>
              <p:tags r:id="rId1"/>
            </p:custDataLst>
          </p:nvPr>
        </p:nvSpPr>
        <p:spPr/>
        <p:txBody>
          <a:bodyPr/>
          <a:p>
            <a:r>
              <a:rPr lang="zh-CN" altLang="en-US"/>
              <a:t>谢谢大家</a:t>
            </a:r>
            <a:endParaRPr lang="zh-CN" altLang="en-US"/>
          </a:p>
        </p:txBody>
      </p:sp>
      <p:sp>
        <p:nvSpPr>
          <p:cNvPr id="4" name="副标题 3"/>
          <p:cNvSpPr>
            <a:spLocks noGrp="1"/>
          </p:cNvSpPr>
          <p:nvPr>
            <p:ph type="subTitle" idx="14"/>
            <p:custDataLst>
              <p:tags r:id="rId2"/>
            </p:custDataLst>
          </p:nvPr>
        </p:nvSpPr>
        <p:spPr/>
        <p:txBody>
          <a:bodyPr/>
          <a:p>
            <a:r>
              <a:rPr lang="zh-CN" altLang="en-US" sz="1400"/>
              <a:t>THE END</a:t>
            </a:r>
            <a:endParaRPr lang="zh-CN" altLang="en-US" sz="1400"/>
          </a:p>
          <a:p>
            <a:endParaRPr lang="zh-CN" altLang="en-US" sz="1400"/>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ctrTitle" idx="13"/>
            <p:custDataLst>
              <p:tags r:id="rId1"/>
            </p:custDataLst>
          </p:nvPr>
        </p:nvSpPr>
        <p:spPr/>
        <p:txBody>
          <a:bodyPr/>
          <a:p>
            <a:r>
              <a:rPr lang="zh-CN" altLang="en-US"/>
              <a:t>目录</a:t>
            </a:r>
            <a:endParaRPr lang="zh-CN" altLang="en-US"/>
          </a:p>
        </p:txBody>
      </p:sp>
      <p:sp>
        <p:nvSpPr>
          <p:cNvPr id="4" name="副标题 3"/>
          <p:cNvSpPr>
            <a:spLocks noGrp="1"/>
          </p:cNvSpPr>
          <p:nvPr>
            <p:ph type="subTitle" idx="14"/>
            <p:custDataLst>
              <p:tags r:id="rId2"/>
            </p:custDataLst>
          </p:nvPr>
        </p:nvSpPr>
        <p:spPr/>
        <p:txBody>
          <a:bodyPr/>
          <a:p>
            <a:r>
              <a:rPr lang="zh-CN" altLang="en-US"/>
              <a:t>CONTENTS</a:t>
            </a:r>
            <a:endParaRPr lang="zh-CN" altLang="en-US"/>
          </a:p>
        </p:txBody>
      </p:sp>
      <p:grpSp>
        <p:nvGrpSpPr>
          <p:cNvPr id="20" name="组合 19"/>
          <p:cNvGrpSpPr/>
          <p:nvPr>
            <p:custDataLst>
              <p:tags r:id="rId3"/>
            </p:custDataLst>
          </p:nvPr>
        </p:nvGrpSpPr>
        <p:grpSpPr>
          <a:xfrm>
            <a:off x="4067175" y="1370584"/>
            <a:ext cx="2654300" cy="4034715"/>
            <a:chOff x="5058" y="2972"/>
            <a:chExt cx="4180" cy="3990"/>
          </a:xfrm>
        </p:grpSpPr>
        <p:sp>
          <p:nvSpPr>
            <p:cNvPr id="5" name="文本框 4"/>
            <p:cNvSpPr txBox="1"/>
            <p:nvPr>
              <p:custDataLst>
                <p:tags r:id="rId4"/>
              </p:custDataLst>
            </p:nvPr>
          </p:nvSpPr>
          <p:spPr>
            <a:xfrm>
              <a:off x="5059" y="2986"/>
              <a:ext cx="1252" cy="1142"/>
            </a:xfrm>
            <a:prstGeom prst="rect">
              <a:avLst/>
            </a:prstGeom>
            <a:noFill/>
          </p:spPr>
          <p:txBody>
            <a:bodyPr wrap="square" lIns="0" tIns="0" rIns="0" bIns="0" rtlCol="0" anchor="ctr">
              <a:noAutofit/>
            </a:bodyPr>
            <a:p>
              <a:pPr algn="ctr">
                <a:lnSpc>
                  <a:spcPct val="109000"/>
                </a:lnSpc>
              </a:pPr>
              <a:r>
                <a:rPr lang="en-US" altLang="zh-CN" sz="4350" b="0">
                  <a:solidFill>
                    <a:schemeClr val="accent4"/>
                  </a:solidFill>
                  <a:latin typeface="Microsoft YaHei UI" panose="020B0503020204020204" charset="-122"/>
                  <a:ea typeface="Microsoft YaHei UI" panose="020B0503020204020204" charset="-122"/>
                </a:rPr>
                <a:t>01</a:t>
              </a:r>
              <a:endParaRPr lang="en-US" altLang="zh-CN" sz="4350" b="0">
                <a:solidFill>
                  <a:schemeClr val="accent4"/>
                </a:solidFill>
                <a:latin typeface="Microsoft YaHei UI" panose="020B0503020204020204" charset="-122"/>
                <a:ea typeface="Microsoft YaHei UI" panose="020B0503020204020204" charset="-122"/>
              </a:endParaRPr>
            </a:p>
          </p:txBody>
        </p:sp>
        <p:sp>
          <p:nvSpPr>
            <p:cNvPr id="6" name="矩形 5"/>
            <p:cNvSpPr/>
            <p:nvPr>
              <p:custDataLst>
                <p:tags r:id="rId5"/>
              </p:custDataLst>
            </p:nvPr>
          </p:nvSpPr>
          <p:spPr>
            <a:xfrm>
              <a:off x="6525" y="3060"/>
              <a:ext cx="15" cy="1080"/>
            </a:xfrm>
            <a:prstGeom prst="rect">
              <a:avLst/>
            </a:prstGeom>
            <a:solidFill>
              <a:schemeClr val="accent4"/>
            </a:soli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custDataLst>
                <p:tags r:id="rId6"/>
              </p:custDataLst>
            </p:nvPr>
          </p:nvSpPr>
          <p:spPr>
            <a:xfrm>
              <a:off x="6824" y="2972"/>
              <a:ext cx="2414" cy="1220"/>
            </a:xfrm>
            <a:prstGeom prst="rect">
              <a:avLst/>
            </a:prstGeom>
            <a:noFill/>
          </p:spPr>
          <p:txBody>
            <a:bodyPr wrap="square" lIns="0" tIns="0" rIns="0" bIns="0" rtlCol="0" anchor="ctr">
              <a:noAutofit/>
            </a:bodyPr>
            <a:p>
              <a:pPr algn="l">
                <a:lnSpc>
                  <a:spcPct val="111000"/>
                </a:lnSpc>
              </a:pPr>
              <a:r>
                <a:rPr lang="zh-CN" altLang="en-US" sz="1800" b="0">
                  <a:solidFill>
                    <a:schemeClr val="tx1"/>
                  </a:solidFill>
                  <a:latin typeface="Microsoft YaHei UI" panose="020B0503020204020204" charset="-122"/>
                  <a:ea typeface="Microsoft YaHei UI" panose="020B0503020204020204" charset="-122"/>
                  <a:sym typeface="+mn-ea"/>
                </a:rPr>
                <a:t>试卷清单填写</a:t>
              </a:r>
              <a:endParaRPr lang="zh-CN" altLang="en-US" sz="1600" b="0">
                <a:solidFill>
                  <a:schemeClr val="tx1"/>
                </a:solidFill>
                <a:latin typeface="Microsoft YaHei UI" panose="020B0503020204020204" charset="-122"/>
                <a:ea typeface="Microsoft YaHei UI" panose="020B0503020204020204" charset="-122"/>
                <a:sym typeface="+mn-ea"/>
              </a:endParaRPr>
            </a:p>
          </p:txBody>
        </p:sp>
        <p:sp>
          <p:nvSpPr>
            <p:cNvPr id="8" name="文本框 7"/>
            <p:cNvSpPr txBox="1"/>
            <p:nvPr>
              <p:custDataLst>
                <p:tags r:id="rId7"/>
              </p:custDataLst>
            </p:nvPr>
          </p:nvSpPr>
          <p:spPr>
            <a:xfrm>
              <a:off x="5058" y="4326"/>
              <a:ext cx="1252" cy="1142"/>
            </a:xfrm>
            <a:prstGeom prst="rect">
              <a:avLst/>
            </a:prstGeom>
            <a:noFill/>
          </p:spPr>
          <p:txBody>
            <a:bodyPr wrap="square" lIns="0" tIns="0" rIns="0" bIns="0" rtlCol="0" anchor="ctr">
              <a:noAutofit/>
            </a:bodyPr>
            <a:p>
              <a:pPr algn="ctr">
                <a:lnSpc>
                  <a:spcPct val="109000"/>
                </a:lnSpc>
              </a:pPr>
              <a:r>
                <a:rPr lang="en-US" altLang="en-US" sz="4350" b="0">
                  <a:solidFill>
                    <a:schemeClr val="accent4"/>
                  </a:solidFill>
                  <a:latin typeface="Microsoft YaHei UI" panose="020B0503020204020204" charset="-122"/>
                  <a:ea typeface="Microsoft YaHei UI" panose="020B0503020204020204" charset="-122"/>
                </a:rPr>
                <a:t>02</a:t>
              </a:r>
              <a:endParaRPr lang="en-US" altLang="en-US" sz="4350" b="0">
                <a:solidFill>
                  <a:schemeClr val="accent4"/>
                </a:solidFill>
                <a:latin typeface="Microsoft YaHei UI" panose="020B0503020204020204" charset="-122"/>
                <a:ea typeface="Microsoft YaHei UI" panose="020B0503020204020204" charset="-122"/>
              </a:endParaRPr>
            </a:p>
          </p:txBody>
        </p:sp>
        <p:sp>
          <p:nvSpPr>
            <p:cNvPr id="9" name="矩形 8"/>
            <p:cNvSpPr/>
            <p:nvPr>
              <p:custDataLst>
                <p:tags r:id="rId8"/>
              </p:custDataLst>
            </p:nvPr>
          </p:nvSpPr>
          <p:spPr>
            <a:xfrm>
              <a:off x="6540" y="4425"/>
              <a:ext cx="15" cy="1080"/>
            </a:xfrm>
            <a:prstGeom prst="rect">
              <a:avLst/>
            </a:prstGeom>
            <a:solidFill>
              <a:schemeClr val="accent4"/>
            </a:soli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custDataLst>
                <p:tags r:id="rId9"/>
              </p:custDataLst>
            </p:nvPr>
          </p:nvSpPr>
          <p:spPr>
            <a:xfrm>
              <a:off x="6759" y="4326"/>
              <a:ext cx="2347" cy="1422"/>
            </a:xfrm>
            <a:prstGeom prst="rect">
              <a:avLst/>
            </a:prstGeom>
            <a:noFill/>
          </p:spPr>
          <p:txBody>
            <a:bodyPr wrap="square" lIns="0" tIns="0" rIns="0" bIns="0" rtlCol="0" anchor="ctr">
              <a:noAutofit/>
            </a:bodyPr>
            <a:p>
              <a:pPr algn="l">
                <a:lnSpc>
                  <a:spcPct val="111000"/>
                </a:lnSpc>
              </a:pPr>
              <a:r>
                <a:rPr lang="zh-CN" altLang="en-US" sz="1800" b="0">
                  <a:solidFill>
                    <a:schemeClr val="tx1"/>
                  </a:solidFill>
                  <a:latin typeface="Microsoft YaHei UI" panose="020B0503020204020204" charset="-122"/>
                  <a:ea typeface="Microsoft YaHei UI" panose="020B0503020204020204" charset="-122"/>
                  <a:sym typeface="+mn-ea"/>
                </a:rPr>
                <a:t>非师范专业认证课程考核材料整理</a:t>
              </a:r>
              <a:endParaRPr lang="zh-CN" altLang="en-US" sz="1800" b="0">
                <a:solidFill>
                  <a:schemeClr val="tx1"/>
                </a:solidFill>
                <a:latin typeface="Microsoft YaHei UI" panose="020B0503020204020204" charset="-122"/>
                <a:ea typeface="Microsoft YaHei UI" panose="020B0503020204020204" charset="-122"/>
                <a:sym typeface="+mn-ea"/>
              </a:endParaRPr>
            </a:p>
          </p:txBody>
        </p:sp>
        <p:sp>
          <p:nvSpPr>
            <p:cNvPr id="11" name="文本框 10"/>
            <p:cNvSpPr txBox="1"/>
            <p:nvPr>
              <p:custDataLst>
                <p:tags r:id="rId10"/>
              </p:custDataLst>
            </p:nvPr>
          </p:nvSpPr>
          <p:spPr>
            <a:xfrm>
              <a:off x="5059" y="5680"/>
              <a:ext cx="1252" cy="1142"/>
            </a:xfrm>
            <a:prstGeom prst="rect">
              <a:avLst/>
            </a:prstGeom>
            <a:noFill/>
          </p:spPr>
          <p:txBody>
            <a:bodyPr wrap="square" lIns="0" tIns="0" rIns="0" bIns="0" rtlCol="0" anchor="ctr">
              <a:noAutofit/>
            </a:bodyPr>
            <a:p>
              <a:pPr algn="ctr">
                <a:lnSpc>
                  <a:spcPct val="109000"/>
                </a:lnSpc>
              </a:pPr>
              <a:r>
                <a:rPr lang="en-US" altLang="en-US" sz="4350" b="0">
                  <a:solidFill>
                    <a:schemeClr val="accent4"/>
                  </a:solidFill>
                  <a:latin typeface="Microsoft YaHei UI" panose="020B0503020204020204" charset="-122"/>
                  <a:ea typeface="Microsoft YaHei UI" panose="020B0503020204020204" charset="-122"/>
                </a:rPr>
                <a:t>03</a:t>
              </a:r>
              <a:endParaRPr lang="en-US" altLang="en-US" sz="4350" b="0">
                <a:solidFill>
                  <a:schemeClr val="accent4"/>
                </a:solidFill>
                <a:latin typeface="Microsoft YaHei UI" panose="020B0503020204020204" charset="-122"/>
                <a:ea typeface="Microsoft YaHei UI" panose="020B0503020204020204" charset="-122"/>
              </a:endParaRPr>
            </a:p>
          </p:txBody>
        </p:sp>
        <p:sp>
          <p:nvSpPr>
            <p:cNvPr id="12" name="矩形 11"/>
            <p:cNvSpPr/>
            <p:nvPr>
              <p:custDataLst>
                <p:tags r:id="rId11"/>
              </p:custDataLst>
            </p:nvPr>
          </p:nvSpPr>
          <p:spPr>
            <a:xfrm>
              <a:off x="6540" y="5821"/>
              <a:ext cx="15" cy="1080"/>
            </a:xfrm>
            <a:prstGeom prst="rect">
              <a:avLst/>
            </a:prstGeom>
            <a:solidFill>
              <a:schemeClr val="accent4"/>
            </a:soli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custDataLst>
                <p:tags r:id="rId12"/>
              </p:custDataLst>
            </p:nvPr>
          </p:nvSpPr>
          <p:spPr>
            <a:xfrm>
              <a:off x="6784" y="5975"/>
              <a:ext cx="2293" cy="987"/>
            </a:xfrm>
            <a:prstGeom prst="rect">
              <a:avLst/>
            </a:prstGeom>
            <a:noFill/>
          </p:spPr>
          <p:txBody>
            <a:bodyPr wrap="square" lIns="0" tIns="0" rIns="0" bIns="0" rtlCol="0" anchor="ctr">
              <a:noAutofit/>
            </a:bodyPr>
            <a:p>
              <a:pPr algn="l">
                <a:lnSpc>
                  <a:spcPct val="111000"/>
                </a:lnSpc>
              </a:pPr>
              <a:r>
                <a:rPr lang="zh-CN" altLang="en-US" sz="1800" b="0">
                  <a:solidFill>
                    <a:schemeClr val="tx1"/>
                  </a:solidFill>
                  <a:latin typeface="Microsoft YaHei UI" panose="020B0503020204020204" charset="-122"/>
                  <a:ea typeface="Microsoft YaHei UI" panose="020B0503020204020204" charset="-122"/>
                  <a:sym typeface="+mn-ea"/>
                </a:rPr>
                <a:t>师范专业认证课程考核材料整理</a:t>
              </a:r>
              <a:endParaRPr lang="zh-CN" altLang="en-US" sz="1800" b="0">
                <a:solidFill>
                  <a:schemeClr val="tx1"/>
                </a:solidFill>
                <a:latin typeface="Microsoft YaHei UI" panose="020B0503020204020204" charset="-122"/>
                <a:ea typeface="Microsoft YaHei UI" panose="020B0503020204020204" charset="-122"/>
              </a:endParaRPr>
            </a:p>
            <a:p>
              <a:pPr algn="l">
                <a:lnSpc>
                  <a:spcPct val="111000"/>
                </a:lnSpc>
              </a:pPr>
              <a:endParaRPr lang="zh-CN" altLang="en-US" sz="1800" b="0">
                <a:solidFill>
                  <a:schemeClr val="tx1"/>
                </a:solidFill>
                <a:latin typeface="Microsoft YaHei UI" panose="020B0503020204020204" charset="-122"/>
                <a:ea typeface="Microsoft YaHei UI" panose="020B0503020204020204" charset="-122"/>
              </a:endParaRPr>
            </a:p>
          </p:txBody>
        </p:sp>
        <p:sp>
          <p:nvSpPr>
            <p:cNvPr id="14" name="文本框 13"/>
            <p:cNvSpPr txBox="1"/>
            <p:nvPr>
              <p:custDataLst>
                <p:tags r:id="rId13"/>
              </p:custDataLst>
            </p:nvPr>
          </p:nvSpPr>
          <p:spPr>
            <a:xfrm>
              <a:off x="5059" y="5562"/>
              <a:ext cx="1252" cy="1142"/>
            </a:xfrm>
            <a:prstGeom prst="rect">
              <a:avLst/>
            </a:prstGeom>
            <a:noFill/>
          </p:spPr>
          <p:txBody>
            <a:bodyPr wrap="square" lIns="0" tIns="0" rIns="0" bIns="0" rtlCol="0" anchor="ctr">
              <a:noAutofit/>
            </a:bodyPr>
            <a:p>
              <a:pPr algn="ctr">
                <a:lnSpc>
                  <a:spcPct val="109000"/>
                </a:lnSpc>
              </a:pPr>
              <a:endParaRPr lang="en-US" altLang="en-US" sz="4350" b="0">
                <a:solidFill>
                  <a:schemeClr val="accent4"/>
                </a:solidFill>
                <a:latin typeface="Microsoft YaHei UI" panose="020B0503020204020204" charset="-122"/>
                <a:ea typeface="Microsoft YaHei UI" panose="020B0503020204020204" charset="-122"/>
              </a:endParaRPr>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ctrTitle" idx="13"/>
            <p:custDataLst>
              <p:tags r:id="rId1"/>
            </p:custDataLst>
          </p:nvPr>
        </p:nvSpPr>
        <p:spPr/>
        <p:txBody>
          <a:bodyPr/>
          <a:p>
            <a:r>
              <a:rPr lang="zh-CN" altLang="en-US" sz="3200">
                <a:solidFill>
                  <a:schemeClr val="bg1"/>
                </a:solidFill>
                <a:sym typeface="+mn-ea"/>
              </a:rPr>
              <a:t>试卷清单填写</a:t>
            </a:r>
            <a:endParaRPr lang="zh-CN" altLang="en-US" sz="3200">
              <a:solidFill>
                <a:schemeClr val="bg1"/>
              </a:solidFill>
              <a:sym typeface="+mn-ea"/>
            </a:endParaRPr>
          </a:p>
        </p:txBody>
      </p:sp>
      <p:sp>
        <p:nvSpPr>
          <p:cNvPr id="4" name="文本占位符 3"/>
          <p:cNvSpPr>
            <a:spLocks noGrp="1"/>
          </p:cNvSpPr>
          <p:nvPr>
            <p:ph type="body" idx="14"/>
            <p:custDataLst>
              <p:tags r:id="rId2"/>
            </p:custDataLst>
          </p:nvPr>
        </p:nvSpPr>
        <p:spPr/>
        <p:txBody>
          <a:bodyPr/>
          <a:p>
            <a:r>
              <a:rPr lang="en-US" altLang="en-US"/>
              <a:t>01</a:t>
            </a:r>
            <a:endParaRPr lang="en-US"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任意多边形 6"/>
          <p:cNvSpPr/>
          <p:nvPr>
            <p:custDataLst>
              <p:tags r:id="rId1"/>
            </p:custDataLst>
          </p:nvPr>
        </p:nvSpPr>
        <p:spPr>
          <a:xfrm>
            <a:off x="0" y="857250"/>
            <a:ext cx="9144000" cy="3795236"/>
          </a:xfrm>
          <a:custGeom>
            <a:avLst/>
            <a:gdLst/>
            <a:ahLst/>
            <a:cxnLst>
              <a:cxn ang="3">
                <a:pos x="hc" y="t"/>
              </a:cxn>
              <a:cxn ang="cd2">
                <a:pos x="l" y="vc"/>
              </a:cxn>
              <a:cxn ang="cd4">
                <a:pos x="hc" y="b"/>
              </a:cxn>
              <a:cxn ang="0">
                <a:pos x="r" y="vc"/>
              </a:cxn>
            </a:cxnLst>
            <a:rect l="l" t="t" r="r" b="b"/>
            <a:pathLst>
              <a:path w="19220" h="7969">
                <a:moveTo>
                  <a:pt x="1" y="0"/>
                </a:moveTo>
                <a:lnTo>
                  <a:pt x="19220" y="0"/>
                </a:lnTo>
                <a:lnTo>
                  <a:pt x="19220" y="7245"/>
                </a:lnTo>
                <a:lnTo>
                  <a:pt x="12845" y="7229"/>
                </a:lnTo>
                <a:lnTo>
                  <a:pt x="11288" y="7969"/>
                </a:lnTo>
                <a:lnTo>
                  <a:pt x="11284" y="7243"/>
                </a:lnTo>
                <a:lnTo>
                  <a:pt x="0" y="7210"/>
                </a:lnTo>
                <a:lnTo>
                  <a:pt x="1" y="0"/>
                </a:lnTo>
                <a:close/>
              </a:path>
            </a:pathLst>
          </a:custGeom>
          <a:gradFill>
            <a:gsLst>
              <a:gs pos="0">
                <a:schemeClr val="accent4"/>
              </a:gs>
              <a:gs pos="38000">
                <a:schemeClr val="accent4">
                  <a:lumMod val="90000"/>
                </a:schemeClr>
              </a:gs>
            </a:gsLst>
            <a:lin ang="0"/>
          </a:gradFill>
          <a:ln w="38100" cap="rnd">
            <a:noFill/>
            <a:round/>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350">
              <a:effectLst/>
              <a:latin typeface="+mn-ea"/>
              <a:sym typeface="+mn-ea"/>
            </a:endParaRPr>
          </a:p>
        </p:txBody>
      </p:sp>
      <p:sp>
        <p:nvSpPr>
          <p:cNvPr id="4" name="标题 3"/>
          <p:cNvSpPr>
            <a:spLocks noGrp="1"/>
          </p:cNvSpPr>
          <p:nvPr>
            <p:ph type="title"/>
            <p:custDataLst>
              <p:tags r:id="rId2"/>
            </p:custDataLst>
          </p:nvPr>
        </p:nvSpPr>
        <p:spPr>
          <a:xfrm>
            <a:off x="3262313" y="4751070"/>
            <a:ext cx="5256371" cy="922496"/>
          </a:xfrm>
          <a:effectLst/>
        </p:spPr>
        <p:txBody>
          <a:bodyPr vert="horz" wrap="square" lIns="0" tIns="0" rIns="0" bIns="0" rtlCol="0" anchor="t" anchorCtr="0">
            <a:normAutofit/>
          </a:bodyPr>
          <a:lstStyle/>
          <a:p>
            <a:pPr lvl="0" algn="l">
              <a:lnSpc>
                <a:spcPct val="130000"/>
              </a:lnSpc>
              <a:buClrTx/>
              <a:buSzTx/>
              <a:buFontTx/>
            </a:pPr>
            <a:r>
              <a:rPr lang="zh-CN" altLang="en-US" sz="3750">
                <a:solidFill>
                  <a:schemeClr val="tx1">
                    <a:lumMod val="85000"/>
                    <a:lumOff val="15000"/>
                    <a:alpha val="80000"/>
                  </a:schemeClr>
                </a:solidFill>
                <a:effectLst/>
                <a:sym typeface="+mn-ea"/>
              </a:rPr>
              <a:t>试卷清单填写</a:t>
            </a:r>
            <a:endParaRPr lang="zh-CN" altLang="en-US" sz="3750">
              <a:solidFill>
                <a:schemeClr val="tx1">
                  <a:lumMod val="85000"/>
                  <a:lumOff val="15000"/>
                  <a:alpha val="80000"/>
                </a:schemeClr>
              </a:solidFill>
              <a:effectLst/>
              <a:sym typeface="+mn-ea"/>
            </a:endParaRPr>
          </a:p>
        </p:txBody>
      </p:sp>
      <p:sp>
        <p:nvSpPr>
          <p:cNvPr id="11" name="文本框 10"/>
          <p:cNvSpPr txBox="1"/>
          <p:nvPr>
            <p:custDataLst>
              <p:tags r:id="rId3"/>
            </p:custDataLst>
          </p:nvPr>
        </p:nvSpPr>
        <p:spPr>
          <a:xfrm>
            <a:off x="1257935" y="1852930"/>
            <a:ext cx="7107555" cy="2160270"/>
          </a:xfrm>
          <a:prstGeom prst="rect">
            <a:avLst/>
          </a:prstGeom>
          <a:noFill/>
        </p:spPr>
        <p:txBody>
          <a:bodyPr wrap="square" tIns="27146" bIns="242887" rtlCol="0" anchor="t" anchorCtr="0">
            <a:normAutofit fontScale="50000"/>
          </a:bodyPr>
          <a:lstStyle/>
          <a:p>
            <a:pPr marL="0" lvl="0" indent="0" algn="just" fontAlgn="auto">
              <a:lnSpc>
                <a:spcPct val="120000"/>
              </a:lnSpc>
              <a:spcBef>
                <a:spcPct val="0"/>
              </a:spcBef>
              <a:spcAft>
                <a:spcPct val="0"/>
              </a:spcAft>
              <a:buNone/>
            </a:pPr>
            <a:r>
              <a:rPr lang="zh-CN" altLang="en-US" sz="6000" spc="100">
                <a:ln>
                  <a:noFill/>
                  <a:prstDash val="sysDot"/>
                </a:ln>
                <a:solidFill>
                  <a:srgbClr val="FFFFFF"/>
                </a:solidFill>
                <a:effectLst/>
                <a:uFillTx/>
                <a:latin typeface="+mn-ea"/>
                <a:cs typeface="+mn-ea"/>
                <a:sym typeface="+mn-ea"/>
              </a:rPr>
              <a:t>填写示例</a:t>
            </a:r>
            <a:endParaRPr lang="zh-CN" altLang="en-US" sz="6000" spc="100">
              <a:ln>
                <a:noFill/>
                <a:prstDash val="sysDot"/>
              </a:ln>
              <a:solidFill>
                <a:srgbClr val="FFFFFF"/>
              </a:solidFill>
              <a:effectLst/>
              <a:uFillTx/>
              <a:latin typeface="+mn-ea"/>
              <a:cs typeface="+mn-ea"/>
              <a:sym typeface="+mn-ea"/>
            </a:endParaRPr>
          </a:p>
          <a:p>
            <a:pPr marL="457200" lvl="1" indent="0" algn="just" fontAlgn="auto">
              <a:lnSpc>
                <a:spcPct val="120000"/>
              </a:lnSpc>
              <a:spcBef>
                <a:spcPct val="0"/>
              </a:spcBef>
              <a:spcAft>
                <a:spcPct val="0"/>
              </a:spcAft>
              <a:buNone/>
            </a:pPr>
            <a:r>
              <a:rPr lang="zh-CN" altLang="en-US" sz="6000" spc="100">
                <a:ln>
                  <a:noFill/>
                  <a:prstDash val="sysDot"/>
                </a:ln>
                <a:solidFill>
                  <a:srgbClr val="FFFFFF"/>
                </a:solidFill>
                <a:effectLst/>
                <a:uFillTx/>
                <a:latin typeface="+mn-ea"/>
                <a:cs typeface="+mn-ea"/>
                <a:sym typeface="+mn-ea"/>
                <a:hlinkClick r:id="rId4"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试卷清单</a:t>
            </a:r>
            <a:r>
              <a:rPr lang="en-US" altLang="zh-CN" sz="6000" spc="100">
                <a:ln>
                  <a:noFill/>
                  <a:prstDash val="sysDot"/>
                </a:ln>
                <a:solidFill>
                  <a:srgbClr val="FFFFFF"/>
                </a:solidFill>
                <a:effectLst/>
                <a:uFillTx/>
                <a:latin typeface="+mn-ea"/>
                <a:cs typeface="+mn-ea"/>
                <a:sym typeface="+mn-ea"/>
                <a:hlinkClick r:id="rId4"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 2024-2025-1</a:t>
            </a:r>
            <a:r>
              <a:rPr lang="zh-CN" altLang="en-US" sz="6000" spc="100">
                <a:ln>
                  <a:noFill/>
                  <a:prstDash val="sysDot"/>
                </a:ln>
                <a:solidFill>
                  <a:srgbClr val="FFFFFF"/>
                </a:solidFill>
                <a:effectLst/>
                <a:uFillTx/>
                <a:latin typeface="+mn-ea"/>
                <a:cs typeface="+mn-ea"/>
                <a:sym typeface="+mn-ea"/>
                <a:hlinkClick r:id="rId4"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学期</a:t>
            </a:r>
            <a:r>
              <a:rPr lang="en-US" altLang="zh-CN" sz="6000" spc="100">
                <a:ln>
                  <a:noFill/>
                  <a:prstDash val="sysDot"/>
                </a:ln>
                <a:solidFill>
                  <a:srgbClr val="FFFFFF"/>
                </a:solidFill>
                <a:effectLst/>
                <a:uFillTx/>
                <a:latin typeface="+mn-ea"/>
                <a:cs typeface="+mn-ea"/>
                <a:sym typeface="+mn-ea"/>
                <a:hlinkClick r:id="rId4" action="ppaction://hlinkfile">
                  <a:extLst>
                    <a:ext uri="{DAF060AB-1E55-43B9-8AAB-6FB025537F2F}">
                      <wpsdc:hlinkClr xmlns:wpsdc="http://www.wps.cn/officeDocument/2017/drawingmlCustomData" val="E28835"/>
                      <wpsdc:folHlinkClr xmlns:wpsdc="http://www.wps.cn/officeDocument/2017/drawingmlCustomData" val="9D8874"/>
                      <wpsdc:hlinkUnderline xmlns:wpsdc="http://www.wps.cn/officeDocument/2017/drawingmlCustomData" val="1"/>
                    </a:ext>
                  </a:extLst>
                </a:hlinkClick>
              </a:rPr>
              <a:t>.xlsx</a:t>
            </a:r>
            <a:endParaRPr lang="en-US" altLang="zh-CN" sz="6000" spc="100">
              <a:ln>
                <a:noFill/>
                <a:prstDash val="sysDot"/>
              </a:ln>
              <a:solidFill>
                <a:srgbClr val="FFFFFF"/>
              </a:solidFill>
              <a:effectLst/>
              <a:uFillTx/>
              <a:latin typeface="+mn-ea"/>
              <a:cs typeface="+mn-ea"/>
              <a:sym typeface="+mn-ea"/>
            </a:endParaRPr>
          </a:p>
        </p:txBody>
      </p:sp>
      <p:cxnSp>
        <p:nvCxnSpPr>
          <p:cNvPr id="3" name="直接连接符 2"/>
          <p:cNvCxnSpPr/>
          <p:nvPr>
            <p:custDataLst>
              <p:tags r:id="rId5"/>
            </p:custDataLst>
          </p:nvPr>
        </p:nvCxnSpPr>
        <p:spPr>
          <a:xfrm>
            <a:off x="1115854" y="1567815"/>
            <a:ext cx="0" cy="729139"/>
          </a:xfrm>
          <a:prstGeom prst="line">
            <a:avLst/>
          </a:prstGeom>
          <a:ln w="31750" cap="rnd">
            <a:solidFill>
              <a:srgbClr val="FFFFFF">
                <a:alpha val="60000"/>
              </a:srgbClr>
            </a:solidFill>
          </a:ln>
        </p:spPr>
        <p:style>
          <a:lnRef idx="2">
            <a:schemeClr val="accent1"/>
          </a:lnRef>
          <a:fillRef idx="0">
            <a:srgbClr val="FFFFFF"/>
          </a:fillRef>
          <a:effectRef idx="0">
            <a:srgbClr val="FFFFFF"/>
          </a:effectRef>
          <a:fontRef idx="minor">
            <a:schemeClr val="tx1"/>
          </a:fontRef>
        </p:style>
      </p:cxnSp>
      <p:cxnSp>
        <p:nvCxnSpPr>
          <p:cNvPr id="5" name="直接连接符 4"/>
          <p:cNvCxnSpPr/>
          <p:nvPr>
            <p:custDataLst>
              <p:tags r:id="rId6"/>
            </p:custDataLst>
          </p:nvPr>
        </p:nvCxnSpPr>
        <p:spPr>
          <a:xfrm>
            <a:off x="991553" y="1710690"/>
            <a:ext cx="962978" cy="0"/>
          </a:xfrm>
          <a:prstGeom prst="line">
            <a:avLst/>
          </a:prstGeom>
          <a:ln w="31750" cap="rnd">
            <a:solidFill>
              <a:srgbClr val="FFFFFF">
                <a:alpha val="60000"/>
              </a:srgbClr>
            </a:solidFill>
          </a:ln>
        </p:spPr>
        <p:style>
          <a:lnRef idx="2">
            <a:schemeClr val="accent1"/>
          </a:lnRef>
          <a:fillRef idx="0">
            <a:srgbClr val="FFFFFF"/>
          </a:fillRef>
          <a:effectRef idx="0">
            <a:srgbClr val="FFFFFF"/>
          </a:effectRef>
          <a:fontRef idx="minor">
            <a:schemeClr val="tx1"/>
          </a:fontRef>
        </p:style>
      </p:cxnSp>
    </p:spTree>
    <p:custDataLst>
      <p:tags r:id="rId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57200" y="1314450"/>
            <a:ext cx="8641715" cy="5295900"/>
          </a:xfrm>
          <a:noFill/>
        </p:spPr>
        <p:txBody>
          <a:bodyPr lIns="0" tIns="0" rIns="0" bIns="0" anchor="t">
            <a:noAutofit/>
          </a:bodyPr>
          <a:p>
            <a:pPr algn="l">
              <a:lnSpc>
                <a:spcPct val="114000"/>
              </a:lnSpc>
            </a:pPr>
            <a:r>
              <a:rPr lang="zh-CN" altLang="en-US" sz="3300">
                <a:solidFill>
                  <a:schemeClr val="tx1"/>
                </a:solidFill>
                <a:latin typeface="Microsoft YaHei UI" panose="020B0503020204020204" charset="-122"/>
                <a:ea typeface="Microsoft YaHei UI" panose="020B0503020204020204" charset="-122"/>
              </a:rPr>
              <a:t>课程类别、开课单位名称、所属校内专业（大类）名称、任课教师、任课教师工号：对应指定学期，与本科状态数据表</a:t>
            </a:r>
            <a:r>
              <a:rPr lang="en-US" altLang="zh-CN" sz="3300">
                <a:solidFill>
                  <a:schemeClr val="tx1"/>
                </a:solidFill>
                <a:latin typeface="Microsoft YaHei UI" panose="020B0503020204020204" charset="-122"/>
                <a:ea typeface="Microsoft YaHei UI" panose="020B0503020204020204" charset="-122"/>
              </a:rPr>
              <a:t> 5-1-1.</a:t>
            </a:r>
            <a:r>
              <a:rPr lang="zh-CN" altLang="en-US" sz="3300">
                <a:solidFill>
                  <a:schemeClr val="tx1"/>
                </a:solidFill>
                <a:latin typeface="Microsoft YaHei UI" panose="020B0503020204020204" charset="-122"/>
                <a:ea typeface="Microsoft YaHei UI" panose="020B0503020204020204" charset="-122"/>
              </a:rPr>
              <a:t>开课情况保持一致。</a:t>
            </a:r>
            <a:br>
              <a:rPr lang="zh-CN" altLang="en-US" sz="3300">
                <a:solidFill>
                  <a:schemeClr val="tx1"/>
                </a:solidFill>
                <a:latin typeface="Microsoft YaHei UI" panose="020B0503020204020204" charset="-122"/>
                <a:ea typeface="Microsoft YaHei UI" panose="020B0503020204020204" charset="-122"/>
              </a:rPr>
            </a:br>
            <a:r>
              <a:rPr lang="zh-CN" altLang="en-US" sz="3300">
                <a:solidFill>
                  <a:schemeClr val="tx1"/>
                </a:solidFill>
                <a:latin typeface="Microsoft YaHei UI" panose="020B0503020204020204" charset="-122"/>
                <a:ea typeface="Microsoft YaHei UI" panose="020B0503020204020204" charset="-122"/>
              </a:rPr>
              <a:t>任课教师职称：对应指定学期时的职称。</a:t>
            </a:r>
            <a:br>
              <a:rPr lang="zh-CN" altLang="en-US" sz="3300">
                <a:solidFill>
                  <a:schemeClr val="tx1"/>
                </a:solidFill>
                <a:latin typeface="Microsoft YaHei UI" panose="020B0503020204020204" charset="-122"/>
                <a:ea typeface="Microsoft YaHei UI" panose="020B0503020204020204" charset="-122"/>
              </a:rPr>
            </a:br>
            <a:r>
              <a:rPr lang="zh-CN" altLang="en-US" sz="3300">
                <a:solidFill>
                  <a:schemeClr val="tx1"/>
                </a:solidFill>
                <a:latin typeface="Microsoft YaHei UI" panose="020B0503020204020204" charset="-122"/>
                <a:ea typeface="Microsoft YaHei UI" panose="020B0503020204020204" charset="-122"/>
              </a:rPr>
              <a:t>班级：课程考核材料归档档案袋对应班级，班级名称需要细化到行政班，行政班名称与教务系统行政班级名称一致。</a:t>
            </a:r>
            <a:endParaRPr lang="zh-CN" altLang="en-US" sz="3300">
              <a:solidFill>
                <a:schemeClr val="tx1"/>
              </a:solidFill>
              <a:latin typeface="Microsoft YaHei UI" panose="020B0503020204020204" charset="-122"/>
              <a:ea typeface="Microsoft YaHei UI"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565" y="608330"/>
            <a:ext cx="8077835" cy="5669915"/>
          </a:xfrm>
        </p:spPr>
        <p:txBody>
          <a:bodyPr/>
          <a:p>
            <a:r>
              <a:rPr lang="zh-CN" altLang="en-US" sz="3600"/>
              <a:t>学年：</a:t>
            </a:r>
            <a:r>
              <a:rPr lang="en-US" altLang="zh-CN" sz="3600"/>
              <a:t>2023-2024</a:t>
            </a:r>
            <a:r>
              <a:rPr lang="zh-CN" altLang="en-US" sz="3600"/>
              <a:t>、</a:t>
            </a:r>
            <a:r>
              <a:rPr lang="en-US" altLang="zh-CN" sz="3600"/>
              <a:t>2024-2025</a:t>
            </a:r>
            <a:r>
              <a:rPr lang="zh-CN" altLang="en-US" sz="3600"/>
              <a:t>。</a:t>
            </a:r>
            <a:br>
              <a:rPr lang="zh-CN" altLang="en-US" sz="3600"/>
            </a:br>
            <a:r>
              <a:rPr lang="zh-CN" altLang="en-US" sz="3600"/>
              <a:t>学期：</a:t>
            </a:r>
            <a:r>
              <a:rPr lang="en-US" altLang="zh-CN" sz="3600"/>
              <a:t>2023 </a:t>
            </a:r>
            <a:r>
              <a:rPr lang="zh-CN" altLang="en-US" sz="3600"/>
              <a:t>年秋、</a:t>
            </a:r>
            <a:r>
              <a:rPr lang="en-US" altLang="zh-CN" sz="3600"/>
              <a:t>2024 </a:t>
            </a:r>
            <a:r>
              <a:rPr lang="zh-CN" altLang="en-US" sz="3600"/>
              <a:t>年春、</a:t>
            </a:r>
            <a:r>
              <a:rPr lang="en-US" altLang="zh-CN" sz="3600"/>
              <a:t>2024 </a:t>
            </a:r>
            <a:r>
              <a:rPr lang="zh-CN" altLang="en-US" sz="3600"/>
              <a:t>年秋、</a:t>
            </a:r>
            <a:r>
              <a:rPr lang="en-US" altLang="zh-CN" sz="3600"/>
              <a:t>2025 </a:t>
            </a:r>
            <a:r>
              <a:rPr lang="zh-CN" altLang="en-US" sz="3600"/>
              <a:t>年春。</a:t>
            </a:r>
            <a:br>
              <a:rPr lang="zh-CN" altLang="en-US" sz="3600"/>
            </a:br>
            <a:r>
              <a:rPr lang="zh-CN" altLang="en-US" sz="3600"/>
              <a:t>试卷份数：课程考核材料归档档案袋对应份数</a:t>
            </a:r>
            <a:br>
              <a:rPr lang="zh-CN" altLang="en-US" sz="3600"/>
            </a:br>
            <a:r>
              <a:rPr lang="zh-CN" altLang="en-US" sz="3600"/>
              <a:t>是否能上传考核分析及试卷样本：是、否。</a:t>
            </a:r>
            <a:br>
              <a:rPr lang="zh-CN" altLang="en-US" sz="3600"/>
            </a:br>
            <a:r>
              <a:rPr lang="zh-CN" altLang="en-US" sz="3600"/>
              <a:t>课程考核材料存放地点：具体存放地点</a:t>
            </a:r>
            <a:endParaRPr lang="zh-CN" altLang="en-US" sz="36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565" y="608330"/>
            <a:ext cx="8239760" cy="5715635"/>
          </a:xfrm>
        </p:spPr>
        <p:txBody>
          <a:bodyPr/>
          <a:p>
            <a:r>
              <a:rPr lang="zh-CN" altLang="en-US" sz="3200">
                <a:solidFill>
                  <a:srgbClr val="FF0000"/>
                </a:solidFill>
              </a:rPr>
              <a:t>课程考核材料</a:t>
            </a:r>
            <a:r>
              <a:rPr lang="zh-CN" altLang="en-US" sz="3200"/>
              <a:t>是否齐全：是、否。</a:t>
            </a:r>
            <a:br>
              <a:rPr lang="zh-CN" altLang="en-US" sz="3200"/>
            </a:br>
            <a:r>
              <a:rPr lang="zh-CN" altLang="en-US" sz="3200"/>
              <a:t> </a:t>
            </a:r>
            <a:r>
              <a:rPr lang="en-US" altLang="zh-CN" sz="3200"/>
              <a:t>     </a:t>
            </a:r>
            <a:r>
              <a:rPr lang="zh-CN" altLang="en-US" sz="3200"/>
              <a:t>具体参照</a:t>
            </a:r>
            <a:r>
              <a:rPr lang="zh-CN" altLang="en-US" sz="3200">
                <a:solidFill>
                  <a:srgbClr val="FF0000"/>
                </a:solidFill>
              </a:rPr>
              <a:t>《关于做好本科教育教学审核评估教学档案自查自纠工作的通知》</a:t>
            </a:r>
            <a:r>
              <a:rPr lang="zh-CN" altLang="en-US" sz="3200"/>
              <a:t>中，课程考核材料归档要求评定。</a:t>
            </a:r>
            <a:br>
              <a:rPr lang="zh-CN" altLang="en-US" sz="3200"/>
            </a:br>
            <a:r>
              <a:rPr lang="en-US" altLang="zh-CN" sz="3200"/>
              <a:t>     </a:t>
            </a:r>
            <a:r>
              <a:rPr lang="zh-CN" altLang="en-US" sz="3200"/>
              <a:t>注意：（</a:t>
            </a:r>
            <a:r>
              <a:rPr lang="en-US" altLang="zh-CN" sz="3200"/>
              <a:t>1</a:t>
            </a:r>
            <a:r>
              <a:rPr lang="zh-CN" altLang="en-US" sz="3200"/>
              <a:t>）</a:t>
            </a:r>
            <a:r>
              <a:rPr lang="zh-CN" altLang="en-US" sz="3200">
                <a:solidFill>
                  <a:srgbClr val="FF0000"/>
                </a:solidFill>
              </a:rPr>
              <a:t>补考和重修试卷需纳入表内</a:t>
            </a:r>
            <a:r>
              <a:rPr lang="zh-CN" altLang="en-US" sz="3200"/>
              <a:t>。以课程和班级为单位，或根据学院工作实际自行决定。</a:t>
            </a:r>
            <a:br>
              <a:rPr lang="zh-CN" altLang="en-US" sz="3200"/>
            </a:br>
            <a:r>
              <a:rPr lang="zh-CN" altLang="en-US" sz="3200"/>
              <a:t> </a:t>
            </a:r>
            <a:r>
              <a:rPr lang="en-US" altLang="zh-CN" sz="3200"/>
              <a:t>   </a:t>
            </a:r>
            <a:r>
              <a:rPr lang="zh-CN" altLang="en-US" sz="3200"/>
              <a:t>（</a:t>
            </a:r>
            <a:r>
              <a:rPr lang="en-US" altLang="zh-CN" sz="3200">
                <a:sym typeface="+mn-ea"/>
              </a:rPr>
              <a:t>2</a:t>
            </a:r>
            <a:r>
              <a:rPr lang="zh-CN" altLang="en-US" sz="3200"/>
              <a:t>）</a:t>
            </a:r>
            <a:r>
              <a:rPr lang="zh-CN" altLang="en-US" sz="3200">
                <a:solidFill>
                  <a:srgbClr val="FF0000"/>
                </a:solidFill>
              </a:rPr>
              <a:t>建议将学号整理填入备注栏</a:t>
            </a:r>
            <a:r>
              <a:rPr lang="zh-CN" altLang="en-US" sz="3200"/>
              <a:t>，以英文逗号分隔，便于评估检查时能快速检索到。</a:t>
            </a:r>
            <a:endParaRPr lang="zh-CN" altLang="en-US" sz="32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3"/>
            <p:custDataLst>
              <p:tags r:id="rId1"/>
            </p:custDataLst>
          </p:nvPr>
        </p:nvSpPr>
        <p:spPr>
          <a:xfrm>
            <a:off x="723265" y="1951355"/>
            <a:ext cx="5909945" cy="2228215"/>
          </a:xfrm>
        </p:spPr>
        <p:txBody>
          <a:bodyPr>
            <a:normAutofit fontScale="90000"/>
          </a:bodyPr>
          <a:lstStyle/>
          <a:p>
            <a:r>
              <a:rPr lang="zh-CN" altLang="en-US">
                <a:solidFill>
                  <a:srgbClr val="FFFFFF"/>
                </a:solidFill>
              </a:rPr>
              <a:t>试卷清单提交时间：2025年6月15日前</a:t>
            </a:r>
            <a:endParaRPr lang="zh-CN" altLang="en-US">
              <a:solidFill>
                <a:srgbClr val="FFFFFF"/>
              </a:solidFill>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3"/>
            <p:custDataLst>
              <p:tags r:id="rId1"/>
            </p:custDataLst>
          </p:nvPr>
        </p:nvSpPr>
        <p:spPr>
          <a:xfrm>
            <a:off x="2258695" y="3333750"/>
            <a:ext cx="4887595" cy="1297940"/>
          </a:xfrm>
        </p:spPr>
        <p:txBody>
          <a:bodyPr/>
          <a:p>
            <a:pPr algn="ctr"/>
            <a:r>
              <a:rPr lang="zh-CN" altLang="en-US" b="0">
                <a:solidFill>
                  <a:schemeClr val="bg1"/>
                </a:solidFill>
                <a:sym typeface="+mn-ea"/>
              </a:rPr>
              <a:t>非师范专业认证课程考核材料整理</a:t>
            </a:r>
            <a:endParaRPr lang="zh-CN" altLang="en-US" b="0">
              <a:solidFill>
                <a:schemeClr val="bg1"/>
              </a:solidFill>
              <a:sym typeface="+mn-ea"/>
            </a:endParaRPr>
          </a:p>
        </p:txBody>
      </p:sp>
      <p:sp>
        <p:nvSpPr>
          <p:cNvPr id="3" name="文本占位符 2"/>
          <p:cNvSpPr>
            <a:spLocks noGrp="1"/>
          </p:cNvSpPr>
          <p:nvPr>
            <p:ph type="body" idx="14"/>
            <p:custDataLst>
              <p:tags r:id="rId2"/>
            </p:custDataLst>
          </p:nvPr>
        </p:nvSpPr>
        <p:spPr/>
        <p:txBody>
          <a:bodyPr/>
          <a:p>
            <a:r>
              <a:rPr lang="en-US" altLang="en-US"/>
              <a:t>02</a:t>
            </a:r>
            <a:endParaRPr lang="en-US"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tags/tag1.xml><?xml version="1.0" encoding="utf-8"?>
<p:tagLst xmlns:p="http://schemas.openxmlformats.org/presentationml/2006/main">
  <p:tag name="KSO_WM_BEAUTIFY_FLAG" val="#wm#"/>
  <p:tag name="KSO_WM_UNIT_INDEX" val="1"/>
  <p:tag name="KSO_WM_UNIT_TYPE" val="i"/>
</p:tagLst>
</file>

<file path=ppt/tags/tag10.xml><?xml version="1.0" encoding="utf-8"?>
<p:tagLst xmlns:p="http://schemas.openxmlformats.org/presentationml/2006/main">
  <p:tag name="KSO_WM_BEAUTIFY_FLAG" val="#wm#"/>
  <p:tag name="KSO_WM_UNIT_INDEX" val="7"/>
  <p:tag name="KSO_WM_UNIT_TYPE" val="i"/>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02.xml><?xml version="1.0" encoding="utf-8"?>
<p:tagLst xmlns:p="http://schemas.openxmlformats.org/presentationml/2006/main">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UNIT_CONTENT_GROUP_TYPE" val="titlestyle"/>
  <p:tag name="KSO_WM_UNIT_TYPE" val="i"/>
  <p:tag name="KSO_WM_UNIT_INDEX"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30229"/>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CATEGORY" val="custom"/>
  <p:tag name="KSO_WM_TEMPLATE_INDEX" val="20230229"/>
</p:tagLst>
</file>

<file path=ppt/tags/tag108.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0229"/>
  <p:tag name="KSO_WM_SPECIAL_SOURCE" val="bdnull"/>
  <p:tag name="KSO_WM_TEMPLATE_THUMBS_INDEX" val="1、9"/>
</p:tagLst>
</file>

<file path=ppt/tags/tag109.xml><?xml version="1.0" encoding="utf-8"?>
<p:tagLst xmlns:p="http://schemas.openxmlformats.org/presentationml/2006/main">
  <p:tag name="KSO_WM_BEAUTIFY_FLAG" val="#wm#"/>
  <p:tag name="KSO_WM_UNIT_INDEX" val="1"/>
  <p:tag name="KSO_WM_UNIT_TYPE" val="a"/>
</p:tagLst>
</file>

<file path=ppt/tags/tag11.xml><?xml version="1.0" encoding="utf-8"?>
<p:tagLst xmlns:p="http://schemas.openxmlformats.org/presentationml/2006/main">
  <p:tag name="KSO_WM_BEAUTIFY_FLAG" val="#wm#"/>
  <p:tag name="KSO_WM_UNIT_INDEX" val="8"/>
  <p:tag name="KSO_WM_UNIT_TYPE" val="i"/>
</p:tagLst>
</file>

<file path=ppt/tags/tag110.xml><?xml version="1.0" encoding="utf-8"?>
<p:tagLst xmlns:p="http://schemas.openxmlformats.org/presentationml/2006/main">
  <p:tag name="KSO_WM_FIGMA_LIMIT" val=""/>
  <p:tag name="KSO_WM_FIGMA_SLIDE_GROUP" val="2"/>
  <p:tag name="KSO_WM_SLIDE_TYPE" val="title"/>
  <p:tag name="KSO_WM_TEMPLATE_SUBCATEGORY" val="29"/>
</p:tagLst>
</file>

<file path=ppt/tags/tag111.xml><?xml version="1.0" encoding="utf-8"?>
<p:tagLst xmlns:p="http://schemas.openxmlformats.org/presentationml/2006/main">
  <p:tag name="KSO_WM_BEAUTIFY_FLAG" val="#wm#"/>
  <p:tag name="KSO_WM_UNIT_INDEX" val="1"/>
  <p:tag name="KSO_WM_UNIT_TYPE" val="a"/>
</p:tagLst>
</file>

<file path=ppt/tags/tag112.xml><?xml version="1.0" encoding="utf-8"?>
<p:tagLst xmlns:p="http://schemas.openxmlformats.org/presentationml/2006/main">
  <p:tag name="KSO_WM_BEAUTIFY_FLAG" val="#wm#"/>
  <p:tag name="KSO_WM_UNIT_INDEX" val="1"/>
  <p:tag name="KSO_WM_UNIT_TYPE" val="b"/>
</p:tagLst>
</file>

<file path=ppt/tags/tag113.xml><?xml version="1.0" encoding="utf-8"?>
<p:tagLst xmlns:p="http://schemas.openxmlformats.org/presentationml/2006/main">
  <p:tag name="KSO_WM_DIAGRAM_VIRTUALLY_FRAME" val="{&quot;height&quot;:335.6140944881889,&quot;left&quot;:235.25,&quot;top&quot;:89.99999999999997,&quot;width&quot;:453.25}"/>
</p:tagLst>
</file>

<file path=ppt/tags/tag114.xml><?xml version="1.0" encoding="utf-8"?>
<p:tagLst xmlns:p="http://schemas.openxmlformats.org/presentationml/2006/main">
  <p:tag name="KSO_WM_BEAUTIFY_FLAG" val="#wm#"/>
  <p:tag name="KSO_WM_DIAGRAM_GROUP_CODE" val="1"/>
  <p:tag name="KSO_WM_UNIT_INDEX" val="1_1_1"/>
  <p:tag name="KSO_WM_UNIT_SUBTYPE" val="d"/>
  <p:tag name="KSO_WM_UNIT_TYPE" val="l_h_i"/>
  <p:tag name="KSO_WM_UNIT_PRESET_TEXT" val="01"/>
  <p:tag name="KSO_WM_SLIDE_FIGMA_DIAGRAM" val="1"/>
  <p:tag name="KSO_WM_DIAGRAM_VIRTUALLY_FRAME" val="{&quot;height&quot;:335.6140944881889,&quot;left&quot;:235.25,&quot;top&quot;:89.99999999999997,&quot;width&quot;:453.25}"/>
</p:tagLst>
</file>

<file path=ppt/tags/tag115.xml><?xml version="1.0" encoding="utf-8"?>
<p:tagLst xmlns:p="http://schemas.openxmlformats.org/presentationml/2006/main">
  <p:tag name="KSO_WM_BEAUTIFY_FLAG" val="#wm#"/>
  <p:tag name="KSO_WM_DIAGRAM_GROUP_CODE" val="1"/>
  <p:tag name="KSO_WM_UNIT_INDEX" val="1_1_2"/>
  <p:tag name="KSO_WM_UNIT_TYPE" val="l_h_i"/>
  <p:tag name="KSO_WM_SLIDE_FIGMA_DIAGRAM" val="1"/>
  <p:tag name="KSO_WM_DIAGRAM_VIRTUALLY_FRAME" val="{&quot;height&quot;:335.6140944881889,&quot;left&quot;:235.25,&quot;top&quot;:89.99999999999997,&quot;width&quot;:453.25}"/>
</p:tagLst>
</file>

<file path=ppt/tags/tag116.xml><?xml version="1.0" encoding="utf-8"?>
<p:tagLst xmlns:p="http://schemas.openxmlformats.org/presentationml/2006/main">
  <p:tag name="KSO_WM_BEAUTIFY_FLAG" val="#wm#"/>
  <p:tag name="KSO_WM_DIAGRAM_GROUP_CODE" val="1"/>
  <p:tag name="KSO_WM_UNIT_INDEX" val="1_1_1"/>
  <p:tag name="KSO_WM_UNIT_PRESET_TEXT" val="单击此处添加项标题"/>
  <p:tag name="KSO_WM_UNIT_TEXT_TYPE" val="1"/>
  <p:tag name="KSO_WM_UNIT_TYPE" val="l_h_a"/>
  <p:tag name="KSO_WM_SLIDE_FIGMA_DIAGRAM" val="1"/>
  <p:tag name="KSO_WM_DIAGRAM_VIRTUALLY_FRAME" val="{&quot;height&quot;:335.6140944881889,&quot;left&quot;:235.25,&quot;top&quot;:89.99999999999997,&quot;width&quot;:453.25}"/>
</p:tagLst>
</file>

<file path=ppt/tags/tag117.xml><?xml version="1.0" encoding="utf-8"?>
<p:tagLst xmlns:p="http://schemas.openxmlformats.org/presentationml/2006/main">
  <p:tag name="KSO_WM_BEAUTIFY_FLAG" val="#wm#"/>
  <p:tag name="KSO_WM_DIAGRAM_GROUP_CODE" val="1"/>
  <p:tag name="KSO_WM_UNIT_INDEX" val="1_2_1"/>
  <p:tag name="KSO_WM_UNIT_SUBTYPE" val="d"/>
  <p:tag name="KSO_WM_UNIT_TYPE" val="l_h_i"/>
  <p:tag name="KSO_WM_UNIT_PRESET_TEXT" val="02"/>
  <p:tag name="KSO_WM_SLIDE_FIGMA_DIAGRAM" val="1"/>
  <p:tag name="KSO_WM_DIAGRAM_VIRTUALLY_FRAME" val="{&quot;height&quot;:335.6140944881889,&quot;left&quot;:235.25,&quot;top&quot;:89.99999999999997,&quot;width&quot;:453.25}"/>
</p:tagLst>
</file>

<file path=ppt/tags/tag118.xml><?xml version="1.0" encoding="utf-8"?>
<p:tagLst xmlns:p="http://schemas.openxmlformats.org/presentationml/2006/main">
  <p:tag name="KSO_WM_BEAUTIFY_FLAG" val="#wm#"/>
  <p:tag name="KSO_WM_DIAGRAM_GROUP_CODE" val="1"/>
  <p:tag name="KSO_WM_UNIT_INDEX" val="1_2_2"/>
  <p:tag name="KSO_WM_UNIT_TYPE" val="l_h_i"/>
  <p:tag name="KSO_WM_SLIDE_FIGMA_DIAGRAM" val="1"/>
  <p:tag name="KSO_WM_DIAGRAM_VIRTUALLY_FRAME" val="{&quot;height&quot;:335.6140944881889,&quot;left&quot;:235.25,&quot;top&quot;:89.99999999999997,&quot;width&quot;:453.25}"/>
</p:tagLst>
</file>

<file path=ppt/tags/tag119.xml><?xml version="1.0" encoding="utf-8"?>
<p:tagLst xmlns:p="http://schemas.openxmlformats.org/presentationml/2006/main">
  <p:tag name="KSO_WM_BEAUTIFY_FLAG" val="#wm#"/>
  <p:tag name="KSO_WM_DIAGRAM_GROUP_CODE" val="1"/>
  <p:tag name="KSO_WM_UNIT_INDEX" val="1_2_1"/>
  <p:tag name="KSO_WM_UNIT_PRESET_TEXT" val="单击此处添加项标题"/>
  <p:tag name="KSO_WM_UNIT_TEXT_TYPE" val="1"/>
  <p:tag name="KSO_WM_UNIT_TYPE" val="l_h_a"/>
  <p:tag name="KSO_WM_SLIDE_FIGMA_DIAGRAM" val="1"/>
  <p:tag name="KSO_WM_DIAGRAM_VIRTUALLY_FRAME" val="{&quot;height&quot;:335.6140944881889,&quot;left&quot;:235.25,&quot;top&quot;:89.99999999999997,&quot;width&quot;:453.25}"/>
</p:tagLst>
</file>

<file path=ppt/tags/tag12.xml><?xml version="1.0" encoding="utf-8"?>
<p:tagLst xmlns:p="http://schemas.openxmlformats.org/presentationml/2006/main">
  <p:tag name="KSO_WM_BEAUTIFY_FLAG" val="#wm#"/>
  <p:tag name="KSO_WM_UNIT_INDEX" val="1"/>
  <p:tag name="KSO_WM_UNIT_SUBTYPE" val="c"/>
  <p:tag name="KSO_WM_UNIT_TYPE" val="f"/>
</p:tagLst>
</file>

<file path=ppt/tags/tag120.xml><?xml version="1.0" encoding="utf-8"?>
<p:tagLst xmlns:p="http://schemas.openxmlformats.org/presentationml/2006/main">
  <p:tag name="KSO_WM_BEAUTIFY_FLAG" val="#wm#"/>
  <p:tag name="KSO_WM_DIAGRAM_GROUP_CODE" val="1"/>
  <p:tag name="KSO_WM_UNIT_INDEX" val="1_3_1"/>
  <p:tag name="KSO_WM_UNIT_SUBTYPE" val="d"/>
  <p:tag name="KSO_WM_UNIT_TYPE" val="l_h_i"/>
  <p:tag name="KSO_WM_UNIT_PRESET_TEXT" val="03"/>
  <p:tag name="KSO_WM_SLIDE_FIGMA_DIAGRAM" val="1"/>
  <p:tag name="KSO_WM_DIAGRAM_VIRTUALLY_FRAME" val="{&quot;height&quot;:335.6140944881889,&quot;left&quot;:235.25,&quot;top&quot;:89.99999999999997,&quot;width&quot;:453.25}"/>
</p:tagLst>
</file>

<file path=ppt/tags/tag121.xml><?xml version="1.0" encoding="utf-8"?>
<p:tagLst xmlns:p="http://schemas.openxmlformats.org/presentationml/2006/main">
  <p:tag name="KSO_WM_BEAUTIFY_FLAG" val="#wm#"/>
  <p:tag name="KSO_WM_DIAGRAM_GROUP_CODE" val="1"/>
  <p:tag name="KSO_WM_UNIT_INDEX" val="1_3_2"/>
  <p:tag name="KSO_WM_UNIT_TYPE" val="l_h_i"/>
  <p:tag name="KSO_WM_SLIDE_FIGMA_DIAGRAM" val="1"/>
  <p:tag name="KSO_WM_DIAGRAM_VIRTUALLY_FRAME" val="{&quot;height&quot;:335.6140944881889,&quot;left&quot;:235.25,&quot;top&quot;:89.99999999999997,&quot;width&quot;:453.25}"/>
</p:tagLst>
</file>

<file path=ppt/tags/tag122.xml><?xml version="1.0" encoding="utf-8"?>
<p:tagLst xmlns:p="http://schemas.openxmlformats.org/presentationml/2006/main">
  <p:tag name="KSO_WM_BEAUTIFY_FLAG" val="#wm#"/>
  <p:tag name="KSO_WM_DIAGRAM_GROUP_CODE" val="1"/>
  <p:tag name="KSO_WM_UNIT_INDEX" val="1_3_1"/>
  <p:tag name="KSO_WM_UNIT_PRESET_TEXT" val="单击此处添加项标题"/>
  <p:tag name="KSO_WM_UNIT_TEXT_TYPE" val="1"/>
  <p:tag name="KSO_WM_UNIT_TYPE" val="l_h_a"/>
  <p:tag name="KSO_WM_SLIDE_FIGMA_DIAGRAM" val="1"/>
  <p:tag name="KSO_WM_DIAGRAM_VIRTUALLY_FRAME" val="{&quot;height&quot;:335.6140944881889,&quot;left&quot;:235.25,&quot;top&quot;:89.99999999999997,&quot;width&quot;:453.25}"/>
</p:tagLst>
</file>

<file path=ppt/tags/tag123.xml><?xml version="1.0" encoding="utf-8"?>
<p:tagLst xmlns:p="http://schemas.openxmlformats.org/presentationml/2006/main">
  <p:tag name="KSO_WM_BEAUTIFY_FLAG" val="#wm#"/>
  <p:tag name="KSO_WM_DIAGRAM_GROUP_CODE" val="1"/>
  <p:tag name="KSO_WM_UNIT_INDEX" val="1_4_1"/>
  <p:tag name="KSO_WM_UNIT_SUBTYPE" val="d"/>
  <p:tag name="KSO_WM_UNIT_TYPE" val="l_h_i"/>
  <p:tag name="KSO_WM_UNIT_PRESET_TEXT" val="04"/>
  <p:tag name="KSO_WM_SLIDE_FIGMA_DIAGRAM" val="1"/>
  <p:tag name="KSO_WM_DIAGRAM_VIRTUALLY_FRAME" val="{&quot;height&quot;:335.6140944881889,&quot;left&quot;:235.25,&quot;top&quot;:89.99999999999997,&quot;width&quot;:453.25}"/>
</p:tagLst>
</file>

<file path=ppt/tags/tag124.xml><?xml version="1.0" encoding="utf-8"?>
<p:tagLst xmlns:p="http://schemas.openxmlformats.org/presentationml/2006/main">
  <p:tag name="KSO_WM_FIGMA_LIMIT" val=""/>
  <p:tag name="KSO_WM_FIGMA_SLIDE_GROUP" val="2"/>
  <p:tag name="KSO_WM_SLIDE_TYPE" val="contents"/>
  <p:tag name="KSO_WM_TEMPLATE_SUBCATEGORY" val="29"/>
</p:tagLst>
</file>

<file path=ppt/tags/tag125.xml><?xml version="1.0" encoding="utf-8"?>
<p:tagLst xmlns:p="http://schemas.openxmlformats.org/presentationml/2006/main">
  <p:tag name="KSO_WM_BEAUTIFY_FLAG" val="#wm#"/>
  <p:tag name="KSO_WM_UNIT_INDEX" val="1"/>
  <p:tag name="KSO_WM_UNIT_TYPE" val="a"/>
</p:tagLst>
</file>

<file path=ppt/tags/tag126.xml><?xml version="1.0" encoding="utf-8"?>
<p:tagLst xmlns:p="http://schemas.openxmlformats.org/presentationml/2006/main">
  <p:tag name="KSO_WM_BEAUTIFY_FLAG" val="#wm#"/>
  <p:tag name="KSO_WM_UNIT_INDEX" val="1"/>
  <p:tag name="KSO_WM_UNIT_TYPE" val="e"/>
  <p:tag name="KSO_WM_UNIT_PRESET_TEXT" val="01"/>
</p:tagLst>
</file>

<file path=ppt/tags/tag127.xml><?xml version="1.0" encoding="utf-8"?>
<p:tagLst xmlns:p="http://schemas.openxmlformats.org/presentationml/2006/main">
  <p:tag name="KSO_WM_FIGMA_LIMIT" val=""/>
  <p:tag name="KSO_WM_FIGMA_SLIDE_GROUP" val="2"/>
  <p:tag name="KSO_WM_SLIDE_TYPE" val="sectionTitle"/>
  <p:tag name="KSO_WM_TEMPLATE_SUBCATEGORY" val="29"/>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1"/>
  <p:tag name="KSO_WM_TEMPLATE_CATEGORY" val="custom"/>
  <p:tag name="KSO_WM_TEMPLATE_INDEX" val="20235208"/>
  <p:tag name="KSO_WM_UNIT_LAYERLEVEL" val="1"/>
  <p:tag name="KSO_WM_TAG_VERSION" val="3.0"/>
  <p:tag name="KSO_WM_BEAUTIFY_FLAG" val="#wm#"/>
  <p:tag name="KSO_WM_UNIT_TYPE" val="i"/>
  <p:tag name="KSO_WM_UNIT_INDEX" val="1"/>
</p:tagLst>
</file>

<file path=ppt/tags/tag12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custom20235208_1*a*1"/>
  <p:tag name="KSO_WM_TEMPLATE_CATEGORY" val="custom"/>
  <p:tag name="KSO_WM_TEMPLATE_INDEX" val="20235208"/>
  <p:tag name="KSO_WM_UNIT_LAYERLEVEL" val="1"/>
  <p:tag name="KSO_WM_TAG_VERSION" val="3.0"/>
  <p:tag name="KSO_WM_BEAUTIFY_FLAG" val="#wm#"/>
  <p:tag name="KSO_WM_UNIT_TEXT_TYPE" val="1"/>
  <p:tag name="KSO_WM_UNIT_PRESET_TEXT" val="单击此处添加标题"/>
</p:tagLst>
</file>

<file path=ppt/tags/tag13.xml><?xml version="1.0" encoding="utf-8"?>
<p:tagLst xmlns:p="http://schemas.openxmlformats.org/presentationml/2006/main">
  <p:tag name="KSO_WM_BEAUTIFY_FLAG" val="#wm#"/>
  <p:tag name="KSO_WM_UNIT_INDEX" val="1"/>
  <p:tag name="KSO_WM_UNIT_TYPE" val="a"/>
</p:tagLst>
</file>

<file path=ppt/tags/tag13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5208_1*f*1"/>
  <p:tag name="KSO_WM_TEMPLATE_CATEGORY" val="custom"/>
  <p:tag name="KSO_WM_TEMPLATE_INDEX" val="20235208"/>
  <p:tag name="KSO_WM_UNIT_LAYERLEVEL" val="1"/>
  <p:tag name="KSO_WM_TAG_VERSION" val="3.0"/>
  <p:tag name="KSO_WM_BEAUTIFY_FLAG" val="#wm#"/>
  <p:tag name="KSO_WM_UNIT_VALUE" val="30"/>
  <p:tag name="KSO_WM_UNIT_PRESET_TEXT" val="单击此处添加文本，简明扼要的阐述您的观点。"/>
  <p:tag name="KSO_WM_UNIT_TEXT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2"/>
  <p:tag name="KSO_WM_TEMPLATE_CATEGORY" val="custom"/>
  <p:tag name="KSO_WM_TEMPLATE_INDEX" val="20235208"/>
  <p:tag name="KSO_WM_UNIT_LAYERLEVEL" val="1"/>
  <p:tag name="KSO_WM_TAG_VERSION" val="3.0"/>
  <p:tag name="KSO_WM_BEAUTIFY_FLAG" val="#wm#"/>
  <p:tag name="KSO_WM_UNIT_TYPE" val="i"/>
  <p:tag name="KSO_WM_UNIT_INDEX"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3"/>
  <p:tag name="KSO_WM_TEMPLATE_CATEGORY" val="custom"/>
  <p:tag name="KSO_WM_TEMPLATE_INDEX" val="20235208"/>
  <p:tag name="KSO_WM_UNIT_LAYERLEVEL" val="1"/>
  <p:tag name="KSO_WM_TAG_VERSION" val="3.0"/>
  <p:tag name="KSO_WM_BEAUTIFY_FLAG" val="#wm#"/>
  <p:tag name="KSO_WM_UNIT_TYPE" val="i"/>
  <p:tag name="KSO_WM_UNIT_INDEX" val="3"/>
</p:tagLst>
</file>

<file path=ppt/tags/tag133.xml><?xml version="1.0" encoding="utf-8"?>
<p:tagLst xmlns:p="http://schemas.openxmlformats.org/presentationml/2006/main">
  <p:tag name="KSO_WM_SLIDE_ID" val="custom2023520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208"/>
  <p:tag name="KSO_WM_SLIDE_TYPE" val="text"/>
  <p:tag name="KSO_WM_SLIDE_SUBTYPE" val="picTxt"/>
  <p:tag name="KSO_WM_SLIDE_SIZE" val="960*504"/>
  <p:tag name="KSO_WM_SLIDE_POSITION" val="0*0"/>
  <p:tag name="KSO_WM_SLIDE_LAYOUT" val="a_f"/>
  <p:tag name="KSO_WM_SLIDE_LAYOUT_CNT" val="1_1"/>
  <p:tag name="KSO_WM_SPECIAL_SOURCE" val="bdnull"/>
  <p:tag name="RESOURCE_RECORD_KEY" val="{&quot;10&quot;:[50040074,50015948,50024367,50034520],&quot;65&quot;:[3]}"/>
</p:tagLst>
</file>

<file path=ppt/tags/tag134.xml><?xml version="1.0" encoding="utf-8"?>
<p:tagLst xmlns:p="http://schemas.openxmlformats.org/presentationml/2006/main">
  <p:tag name="KSO_WM_BEAUTIFY_FLAG" val="#wm#"/>
  <p:tag name="KSO_WM_UNIT_INDEX" val="1"/>
  <p:tag name="KSO_WM_UNIT_TYPE" val="a"/>
  <p:tag name="KSO_WM_UNIT_HIGHLIGHT" val="0"/>
  <p:tag name="KSO_WM_UNIT_COMPATIBLE" val="0"/>
  <p:tag name="KSO_WM_UNIT_DIAGRAM_ISNUMVISUAL" val="0"/>
  <p:tag name="KSO_WM_UNIT_DIAGRAM_ISREFERUNIT" val="0"/>
  <p:tag name="KSO_WM_UNIT_ID" val="_6**"/>
  <p:tag name="KSO_WM_UNIT_LAYERLEVEL" val="1"/>
  <p:tag name="KSO_WM_TAG_VERSION" val="1.0"/>
</p:tagLst>
</file>

<file path=ppt/tags/tag135.xml><?xml version="1.0" encoding="utf-8"?>
<p:tagLst xmlns:p="http://schemas.openxmlformats.org/presentationml/2006/main">
  <p:tag name="KSO_WM_FIGMA_LIMIT" val=""/>
  <p:tag name="KSO_WM_FIGMA_SLIDE_GROUP" val="54"/>
  <p:tag name="KSO_WM_SLIDE_TYPE" val="text"/>
  <p:tag name="KSO_WM_TEMPLATE_SUBCATEGORY" val="29"/>
</p:tagLst>
</file>

<file path=ppt/tags/tag1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29_9*a*1"/>
  <p:tag name="KSO_WM_TEMPLATE_CATEGORY" val="custom"/>
  <p:tag name="KSO_WM_TEMPLATE_INDEX" val="20230229"/>
  <p:tag name="KSO_WM_UNIT_LAYERLEVEL" val="1"/>
  <p:tag name="KSO_WM_TAG_VERSION" val="3.0"/>
  <p:tag name="KSO_WM_BEAUTIFY_FLAG" val="#wm#"/>
  <p:tag name="KSO_WM_UNIT_CONTENT_GROUP_TYPE" val="contentchip"/>
</p:tagLst>
</file>

<file path=ppt/tags/tag137.xml><?xml version="1.0" encoding="utf-8"?>
<p:tagLst xmlns:p="http://schemas.openxmlformats.org/presentationml/2006/main">
  <p:tag name="KSO_WM_SLIDE_ID" val="custom20230229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229"/>
  <p:tag name="KSO_WM_SLIDE_TYPE" val="endPage"/>
  <p:tag name="KSO_WM_SLIDE_SUBTYPE" val="pureTxt"/>
  <p:tag name="KSO_WM_SLIDE_LAYOUT" val="a_f"/>
  <p:tag name="KSO_WM_SLIDE_LAYOUT_CNT" val="1_1"/>
  <p:tag name="KSO_WM_SPECIAL_SOURCE" val="bdnull"/>
  <p:tag name="KSO_WM_SLIDE_CONTENT_AREA" val="{&quot;left&quot;:&quot;29.55&quot;,&quot;top&quot;:&quot;64.5&quot;,&quot;width&quot;:&quot;685.1&quot;,&quot;height&quot;:&quot;318.7&quot;}"/>
</p:tagLst>
</file>

<file path=ppt/tags/tag138.xml><?xml version="1.0" encoding="utf-8"?>
<p:tagLst xmlns:p="http://schemas.openxmlformats.org/presentationml/2006/main">
  <p:tag name="KSO_WM_BEAUTIFY_FLAG" val="#wm#"/>
  <p:tag name="KSO_WM_UNIT_INDEX" val="1"/>
  <p:tag name="KSO_WM_UNIT_TYPE" val="a"/>
</p:tagLst>
</file>

<file path=ppt/tags/tag139.xml><?xml version="1.0" encoding="utf-8"?>
<p:tagLst xmlns:p="http://schemas.openxmlformats.org/presentationml/2006/main">
  <p:tag name="KSO_WM_BEAUTIFY_FLAG" val="#wm#"/>
  <p:tag name="KSO_WM_UNIT_INDEX" val="1"/>
  <p:tag name="KSO_WM_UNIT_TYPE" val="e"/>
  <p:tag name="KSO_WM_UNIT_PRESET_TEXT" val="01"/>
</p:tagLst>
</file>

<file path=ppt/tags/tag14.xml><?xml version="1.0" encoding="utf-8"?>
<p:tagLst xmlns:p="http://schemas.openxmlformats.org/presentationml/2006/main">
  <p:tag name="KSO_WM_BEAUTIFY_FLAG" val="#wm#"/>
  <p:tag name="KSO_WM_UNIT_INDEX" val="2"/>
  <p:tag name="KSO_WM_UNIT_SUBTYPE" val="b"/>
  <p:tag name="KSO_WM_UNIT_TYPE" val="f"/>
</p:tagLst>
</file>

<file path=ppt/tags/tag140.xml><?xml version="1.0" encoding="utf-8"?>
<p:tagLst xmlns:p="http://schemas.openxmlformats.org/presentationml/2006/main">
  <p:tag name="KSO_WM_FIGMA_LIMIT" val=""/>
  <p:tag name="KSO_WM_FIGMA_SLIDE_GROUP" val="2"/>
  <p:tag name="KSO_WM_SLIDE_TYPE" val="sectionTitle"/>
  <p:tag name="KSO_WM_TEMPLATE_SUBCATEGORY" val="29"/>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1"/>
  <p:tag name="KSO_WM_TEMPLATE_CATEGORY" val="custom"/>
  <p:tag name="KSO_WM_TEMPLATE_INDEX" val="20235208"/>
  <p:tag name="KSO_WM_UNIT_LAYERLEVEL" val="1"/>
  <p:tag name="KSO_WM_TAG_VERSION" val="3.0"/>
  <p:tag name="KSO_WM_BEAUTIFY_FLAG" val="#wm#"/>
  <p:tag name="KSO_WM_UNIT_TYPE" val="i"/>
  <p:tag name="KSO_WM_UNIT_INDEX" val="1"/>
</p:tagLst>
</file>

<file path=ppt/tags/tag142.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custom20235208_1*a*1"/>
  <p:tag name="KSO_WM_TEMPLATE_CATEGORY" val="custom"/>
  <p:tag name="KSO_WM_TEMPLATE_INDEX" val="20235208"/>
  <p:tag name="KSO_WM_UNIT_LAYERLEVEL" val="1"/>
  <p:tag name="KSO_WM_TAG_VERSION" val="3.0"/>
  <p:tag name="KSO_WM_BEAUTIFY_FLAG" val="#wm#"/>
  <p:tag name="KSO_WM_UNIT_TEXT_TYPE" val="1"/>
  <p:tag name="KSO_WM_UNIT_PRESET_TEXT" val="单击此处添加标题"/>
</p:tagLst>
</file>

<file path=ppt/tags/tag14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5208_1*f*1"/>
  <p:tag name="KSO_WM_TEMPLATE_CATEGORY" val="custom"/>
  <p:tag name="KSO_WM_TEMPLATE_INDEX" val="20235208"/>
  <p:tag name="KSO_WM_UNIT_LAYERLEVEL" val="1"/>
  <p:tag name="KSO_WM_TAG_VERSION" val="3.0"/>
  <p:tag name="KSO_WM_BEAUTIFY_FLAG" val="#wm#"/>
  <p:tag name="KSO_WM_UNIT_VALUE" val="30"/>
  <p:tag name="KSO_WM_UNIT_PRESET_TEXT" val="单击此处添加文本，简明扼要的阐述您的观点。"/>
  <p:tag name="KSO_WM_UNIT_TEXT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2"/>
  <p:tag name="KSO_WM_TEMPLATE_CATEGORY" val="custom"/>
  <p:tag name="KSO_WM_TEMPLATE_INDEX" val="20235208"/>
  <p:tag name="KSO_WM_UNIT_LAYERLEVEL" val="1"/>
  <p:tag name="KSO_WM_TAG_VERSION" val="3.0"/>
  <p:tag name="KSO_WM_BEAUTIFY_FLAG" val="#wm#"/>
  <p:tag name="KSO_WM_UNIT_TYPE" val="i"/>
  <p:tag name="KSO_WM_UNIT_INDEX"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3"/>
  <p:tag name="KSO_WM_TEMPLATE_CATEGORY" val="custom"/>
  <p:tag name="KSO_WM_TEMPLATE_INDEX" val="20235208"/>
  <p:tag name="KSO_WM_UNIT_LAYERLEVEL" val="1"/>
  <p:tag name="KSO_WM_TAG_VERSION" val="3.0"/>
  <p:tag name="KSO_WM_BEAUTIFY_FLAG" val="#wm#"/>
  <p:tag name="KSO_WM_UNIT_TYPE" val="i"/>
  <p:tag name="KSO_WM_UNIT_INDEX" val="3"/>
</p:tagLst>
</file>

<file path=ppt/tags/tag146.xml><?xml version="1.0" encoding="utf-8"?>
<p:tagLst xmlns:p="http://schemas.openxmlformats.org/presentationml/2006/main">
  <p:tag name="KSO_WM_SLIDE_ID" val="custom2023520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208"/>
  <p:tag name="KSO_WM_SLIDE_TYPE" val="text"/>
  <p:tag name="KSO_WM_SLIDE_SUBTYPE" val="picTxt"/>
  <p:tag name="KSO_WM_SLIDE_SIZE" val="960*504"/>
  <p:tag name="KSO_WM_SLIDE_POSITION" val="0*0"/>
  <p:tag name="KSO_WM_SLIDE_LAYOUT" val="a_f"/>
  <p:tag name="KSO_WM_SLIDE_LAYOUT_CNT" val="1_1"/>
  <p:tag name="KSO_WM_SPECIAL_SOURCE" val="bdnull"/>
  <p:tag name="RESOURCE_RECORD_KEY" val="{&quot;10&quot;:[50040074,50015948,50024367,50034520],&quot;65&quot;:[3]}"/>
</p:tagLst>
</file>

<file path=ppt/tags/tag147.xml><?xml version="1.0" encoding="utf-8"?>
<p:tagLst xmlns:p="http://schemas.openxmlformats.org/presentationml/2006/main">
  <p:tag name="KSO_WM_BEAUTIFY_FLAG" val="#wm#"/>
  <p:tag name="KSO_WM_UNIT_INDEX" val="1"/>
  <p:tag name="KSO_WM_UNIT_TYPE" val="a"/>
</p:tagLst>
</file>

<file path=ppt/tags/tag148.xml><?xml version="1.0" encoding="utf-8"?>
<p:tagLst xmlns:p="http://schemas.openxmlformats.org/presentationml/2006/main">
  <p:tag name="KSO_WM_BEAUTIFY_FLAG" val="#wm#"/>
  <p:tag name="KSO_WM_UNIT_INDEX" val="1"/>
  <p:tag name="KSO_WM_UNIT_TYPE" val="e"/>
  <p:tag name="KSO_WM_UNIT_PRESET_TEXT" val="01"/>
</p:tagLst>
</file>

<file path=ppt/tags/tag149.xml><?xml version="1.0" encoding="utf-8"?>
<p:tagLst xmlns:p="http://schemas.openxmlformats.org/presentationml/2006/main">
  <p:tag name="KSO_WM_FIGMA_LIMIT" val=""/>
  <p:tag name="KSO_WM_FIGMA_SLIDE_GROUP" val="2"/>
  <p:tag name="KSO_WM_SLIDE_TYPE" val="sectionTitle"/>
  <p:tag name="KSO_WM_TEMPLATE_SUBCATEGORY" val="29"/>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1"/>
  <p:tag name="KSO_WM_TEMPLATE_CATEGORY" val="custom"/>
  <p:tag name="KSO_WM_TEMPLATE_INDEX" val="20235208"/>
  <p:tag name="KSO_WM_UNIT_LAYERLEVEL" val="1"/>
  <p:tag name="KSO_WM_TAG_VERSION" val="3.0"/>
  <p:tag name="KSO_WM_BEAUTIFY_FLAG" val="#wm#"/>
  <p:tag name="KSO_WM_UNIT_TYPE" val="i"/>
  <p:tag name="KSO_WM_UNIT_INDEX" val="1"/>
</p:tagLst>
</file>

<file path=ppt/tags/tag15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custom20235208_1*a*1"/>
  <p:tag name="KSO_WM_TEMPLATE_CATEGORY" val="custom"/>
  <p:tag name="KSO_WM_TEMPLATE_INDEX" val="20235208"/>
  <p:tag name="KSO_WM_UNIT_LAYERLEVEL" val="1"/>
  <p:tag name="KSO_WM_TAG_VERSION" val="3.0"/>
  <p:tag name="KSO_WM_BEAUTIFY_FLAG" val="#wm#"/>
  <p:tag name="KSO_WM_UNIT_TEXT_TYPE" val="1"/>
  <p:tag name="KSO_WM_UNIT_PRESET_TEXT" val="单击此处添加标题"/>
</p:tagLst>
</file>

<file path=ppt/tags/tag15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5208_1*f*1"/>
  <p:tag name="KSO_WM_TEMPLATE_CATEGORY" val="custom"/>
  <p:tag name="KSO_WM_TEMPLATE_INDEX" val="20235208"/>
  <p:tag name="KSO_WM_UNIT_LAYERLEVEL" val="1"/>
  <p:tag name="KSO_WM_TAG_VERSION" val="3.0"/>
  <p:tag name="KSO_WM_BEAUTIFY_FLAG" val="#wm#"/>
  <p:tag name="KSO_WM_UNIT_VALUE" val="30"/>
  <p:tag name="KSO_WM_UNIT_PRESET_TEXT" val="单击此处添加文本，简明扼要的阐述您的观点。"/>
  <p:tag name="KSO_WM_UNIT_TEXT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2"/>
  <p:tag name="KSO_WM_TEMPLATE_CATEGORY" val="custom"/>
  <p:tag name="KSO_WM_TEMPLATE_INDEX" val="20235208"/>
  <p:tag name="KSO_WM_UNIT_LAYERLEVEL" val="1"/>
  <p:tag name="KSO_WM_TAG_VERSION" val="3.0"/>
  <p:tag name="KSO_WM_BEAUTIFY_FLAG" val="#wm#"/>
  <p:tag name="KSO_WM_UNIT_TYPE" val="i"/>
  <p:tag name="KSO_WM_UNIT_INDEX"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3"/>
  <p:tag name="KSO_WM_TEMPLATE_CATEGORY" val="custom"/>
  <p:tag name="KSO_WM_TEMPLATE_INDEX" val="20235208"/>
  <p:tag name="KSO_WM_UNIT_LAYERLEVEL" val="1"/>
  <p:tag name="KSO_WM_TAG_VERSION" val="3.0"/>
  <p:tag name="KSO_WM_BEAUTIFY_FLAG" val="#wm#"/>
  <p:tag name="KSO_WM_UNIT_TYPE" val="i"/>
  <p:tag name="KSO_WM_UNIT_INDEX" val="3"/>
</p:tagLst>
</file>

<file path=ppt/tags/tag155.xml><?xml version="1.0" encoding="utf-8"?>
<p:tagLst xmlns:p="http://schemas.openxmlformats.org/presentationml/2006/main">
  <p:tag name="KSO_WM_SLIDE_ID" val="custom2023520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208"/>
  <p:tag name="KSO_WM_SLIDE_TYPE" val="text"/>
  <p:tag name="KSO_WM_SLIDE_SUBTYPE" val="picTxt"/>
  <p:tag name="KSO_WM_SLIDE_SIZE" val="960*504"/>
  <p:tag name="KSO_WM_SLIDE_POSITION" val="0*0"/>
  <p:tag name="KSO_WM_SLIDE_LAYOUT" val="a_f"/>
  <p:tag name="KSO_WM_SLIDE_LAYOUT_CNT" val="1_1"/>
  <p:tag name="KSO_WM_SPECIAL_SOURCE" val="bdnull"/>
  <p:tag name="RESOURCE_RECORD_KEY" val="{&quot;10&quot;:[50040074,50015948,50024367,50034520],&quot;65&quot;:[3]}"/>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1"/>
  <p:tag name="KSO_WM_TEMPLATE_CATEGORY" val="custom"/>
  <p:tag name="KSO_WM_TEMPLATE_INDEX" val="20235208"/>
  <p:tag name="KSO_WM_UNIT_LAYERLEVEL" val="1"/>
  <p:tag name="KSO_WM_TAG_VERSION" val="3.0"/>
  <p:tag name="KSO_WM_BEAUTIFY_FLAG" val="#wm#"/>
  <p:tag name="KSO_WM_UNIT_TYPE" val="i"/>
  <p:tag name="KSO_WM_UNIT_INDEX" val="1"/>
</p:tagLst>
</file>

<file path=ppt/tags/tag15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custom20235208_1*a*1"/>
  <p:tag name="KSO_WM_TEMPLATE_CATEGORY" val="custom"/>
  <p:tag name="KSO_WM_TEMPLATE_INDEX" val="20235208"/>
  <p:tag name="KSO_WM_UNIT_LAYERLEVEL" val="1"/>
  <p:tag name="KSO_WM_TAG_VERSION" val="3.0"/>
  <p:tag name="KSO_WM_BEAUTIFY_FLAG" val="#wm#"/>
  <p:tag name="KSO_WM_UNIT_TEXT_TYPE" val="1"/>
  <p:tag name="KSO_WM_UNIT_PRESET_TEXT" val="单击此处添加标题"/>
</p:tagLst>
</file>

<file path=ppt/tags/tag15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5208_1*f*1"/>
  <p:tag name="KSO_WM_TEMPLATE_CATEGORY" val="custom"/>
  <p:tag name="KSO_WM_TEMPLATE_INDEX" val="20235208"/>
  <p:tag name="KSO_WM_UNIT_LAYERLEVEL" val="1"/>
  <p:tag name="KSO_WM_TAG_VERSION" val="3.0"/>
  <p:tag name="KSO_WM_BEAUTIFY_FLAG" val="#wm#"/>
  <p:tag name="KSO_WM_UNIT_VALUE" val="30"/>
  <p:tag name="KSO_WM_UNIT_PRESET_TEXT" val="单击此处添加文本，简明扼要的阐述您的观点。"/>
  <p:tag name="KSO_WM_UNIT_TEXT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2"/>
  <p:tag name="KSO_WM_TEMPLATE_CATEGORY" val="custom"/>
  <p:tag name="KSO_WM_TEMPLATE_INDEX" val="20235208"/>
  <p:tag name="KSO_WM_UNIT_LAYERLEVEL" val="1"/>
  <p:tag name="KSO_WM_TAG_VERSION" val="3.0"/>
  <p:tag name="KSO_WM_BEAUTIFY_FLAG" val="#wm#"/>
  <p:tag name="KSO_WM_UNIT_TYPE" val="i"/>
  <p:tag name="KSO_WM_UNIT_INDEX"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3"/>
  <p:tag name="KSO_WM_TEMPLATE_CATEGORY" val="custom"/>
  <p:tag name="KSO_WM_TEMPLATE_INDEX" val="20235208"/>
  <p:tag name="KSO_WM_UNIT_LAYERLEVEL" val="1"/>
  <p:tag name="KSO_WM_TAG_VERSION" val="3.0"/>
  <p:tag name="KSO_WM_BEAUTIFY_FLAG" val="#wm#"/>
  <p:tag name="KSO_WM_UNIT_TYPE" val="i"/>
  <p:tag name="KSO_WM_UNIT_INDEX" val="3"/>
</p:tagLst>
</file>

<file path=ppt/tags/tag161.xml><?xml version="1.0" encoding="utf-8"?>
<p:tagLst xmlns:p="http://schemas.openxmlformats.org/presentationml/2006/main">
  <p:tag name="KSO_WM_SLIDE_ID" val="custom2023520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208"/>
  <p:tag name="KSO_WM_SLIDE_TYPE" val="text"/>
  <p:tag name="KSO_WM_SLIDE_SUBTYPE" val="picTxt"/>
  <p:tag name="KSO_WM_SLIDE_SIZE" val="960*504"/>
  <p:tag name="KSO_WM_SLIDE_POSITION" val="0*0"/>
  <p:tag name="KSO_WM_SLIDE_LAYOUT" val="a_f"/>
  <p:tag name="KSO_WM_SLIDE_LAYOUT_CNT" val="1_1"/>
  <p:tag name="KSO_WM_SPECIAL_SOURCE" val="bdnull"/>
  <p:tag name="RESOURCE_RECORD_KEY" val="{&quot;10&quot;:[50040074,50015948,50024367,50034520],&quot;65&quot;:[3]}"/>
</p:tagLst>
</file>

<file path=ppt/tags/tag162.xml><?xml version="1.0" encoding="utf-8"?>
<p:tagLst xmlns:p="http://schemas.openxmlformats.org/presentationml/2006/main">
  <p:tag name="KSO_WM_BEAUTIFY_FLAG" val="#wm#"/>
  <p:tag name="KSO_WM_UNIT_INDEX" val="1"/>
  <p:tag name="KSO_WM_UNIT_TYPE" val="a"/>
</p:tagLst>
</file>

<file path=ppt/tags/tag163.xml><?xml version="1.0" encoding="utf-8"?>
<p:tagLst xmlns:p="http://schemas.openxmlformats.org/presentationml/2006/main">
  <p:tag name="KSO_WM_BEAUTIFY_FLAG" val="#wm#"/>
  <p:tag name="KSO_WM_UNIT_INDEX" val="1"/>
  <p:tag name="KSO_WM_UNIT_TYPE" val="b"/>
</p:tagLst>
</file>

<file path=ppt/tags/tag164.xml><?xml version="1.0" encoding="utf-8"?>
<p:tagLst xmlns:p="http://schemas.openxmlformats.org/presentationml/2006/main">
  <p:tag name="KSO_WM_FIGMA_LIMIT" val=""/>
  <p:tag name="KSO_WM_FIGMA_SLIDE_GROUP" val="2"/>
  <p:tag name="KSO_WM_SLIDE_TYPE" val="endPage"/>
  <p:tag name="KSO_WM_TEMPLATE_SUBCATEGORY" val="29"/>
</p:tagLst>
</file>

<file path=ppt/tags/tag165.xml><?xml version="1.0" encoding="utf-8"?>
<p:tagLst xmlns:p="http://schemas.openxmlformats.org/presentationml/2006/main">
  <p:tag name="commondata" val="eyJoZGlkIjoiNWYyNmRjYzZkMDZmZjE2ODJjY2JlYjhkZjdiZDNiNTcifQ=="/>
  <p:tag name="KSO_WM_PRESENTATION_SOURCE" val="WPPAIGeneratePPT"/>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p="http://schemas.openxmlformats.org/presentationml/2006/main">
  <p:tag name="KSO_WM_BEAUTIFY_FLAG" val="#wm#"/>
  <p:tag name="KSO_WM_UNIT_INDEX" val="2"/>
  <p:tag name="KSO_WM_UNIT_TYPE" val="i"/>
</p:tagLst>
</file>

<file path=ppt/tags/tag20.xml><?xml version="1.0" encoding="utf-8"?>
<p:tagLst xmlns:p="http://schemas.openxmlformats.org/presentationml/2006/main">
  <p:tag name="KSO_WM_BEAUTIFY_FLAG" val="#wm#"/>
  <p:tag name="KSO_WM_UNIT_INDEX" val="1"/>
  <p:tag name="KSO_WM_UNIT_TYPE" val="i"/>
</p:tagLst>
</file>

<file path=ppt/tags/tag21.xml><?xml version="1.0" encoding="utf-8"?>
<p:tagLst xmlns:p="http://schemas.openxmlformats.org/presentationml/2006/main">
  <p:tag name="KSO_WM_BEAUTIFY_FLAG" val="#wm#"/>
  <p:tag name="KSO_WM_UNIT_INDEX" val="2"/>
  <p:tag name="KSO_WM_UNIT_TYPE" val="i"/>
</p:tagLst>
</file>

<file path=ppt/tags/tag22.xml><?xml version="1.0" encoding="utf-8"?>
<p:tagLst xmlns:p="http://schemas.openxmlformats.org/presentationml/2006/main">
  <p:tag name="KSO_WM_BEAUTIFY_FLAG" val="#wm#"/>
  <p:tag name="KSO_WM_UNIT_INDEX" val="3"/>
  <p:tag name="KSO_WM_UNIT_TYPE" val="i"/>
</p:tagLst>
</file>

<file path=ppt/tags/tag23.xml><?xml version="1.0" encoding="utf-8"?>
<p:tagLst xmlns:p="http://schemas.openxmlformats.org/presentationml/2006/main">
  <p:tag name="KSO_WM_BEAUTIFY_FLAG" val="#wm#"/>
  <p:tag name="KSO_WM_UNIT_INDEX" val="4"/>
  <p:tag name="KSO_WM_UNIT_TYPE" val="i"/>
</p:tagLst>
</file>

<file path=ppt/tags/tag24.xml><?xml version="1.0" encoding="utf-8"?>
<p:tagLst xmlns:p="http://schemas.openxmlformats.org/presentationml/2006/main">
  <p:tag name="KSO_WM_BEAUTIFY_FLAG" val="#wm#"/>
  <p:tag name="KSO_WM_UNIT_INDEX" val="5"/>
  <p:tag name="KSO_WM_UNIT_TYPE" val="i"/>
</p:tagLst>
</file>

<file path=ppt/tags/tag25.xml><?xml version="1.0" encoding="utf-8"?>
<p:tagLst xmlns:p="http://schemas.openxmlformats.org/presentationml/2006/main">
  <p:tag name="KSO_WM_BEAUTIFY_FLAG" val="#wm#"/>
  <p:tag name="KSO_WM_UNIT_INDEX" val="6"/>
  <p:tag name="KSO_WM_UNIT_TYPE" val="i"/>
</p:tagLst>
</file>

<file path=ppt/tags/tag26.xml><?xml version="1.0" encoding="utf-8"?>
<p:tagLst xmlns:p="http://schemas.openxmlformats.org/presentationml/2006/main">
  <p:tag name="KSO_WM_BEAUTIFY_FLAG" val="#wm#"/>
  <p:tag name="KSO_WM_UNIT_INDEX" val="7"/>
  <p:tag name="KSO_WM_UNIT_TYPE" val="i"/>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BEAUTIFY_FLAG" val="#wm#"/>
  <p:tag name="KSO_WM_UNIT_INDEX" val="8"/>
  <p:tag name="KSO_WM_UNIT_TYPE" val="i"/>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BEAUTIFY_FLAG" val="#wm#"/>
  <p:tag name="KSO_WM_UNIT_INDEX" val="3"/>
  <p:tag name="KSO_WM_UNIT_TYPE" val="i"/>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BEAUTIFY_FLAG" val="#wm#"/>
  <p:tag name="KSO_WM_UNIT_INDEX" val="1"/>
  <p:tag name="KSO_WM_UNIT_TYPE" val="a"/>
</p:tagLst>
</file>

<file path=ppt/tags/tag32.xml><?xml version="1.0" encoding="utf-8"?>
<p:tagLst xmlns:p="http://schemas.openxmlformats.org/presentationml/2006/main">
  <p:tag name="KSO_WM_BEAUTIFY_FLAG" val="#wm#"/>
  <p:tag name="KSO_WM_UNIT_INDEX" val="1"/>
  <p:tag name="KSO_WM_UNIT_TYPE" val="e"/>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BEAUTIFY_FLAG" val="#wm#"/>
  <p:tag name="KSO_WM_UNIT_INDEX" val="4"/>
  <p:tag name="KSO_WM_UNIT_TYPE" val="i"/>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xml><?xml version="1.0" encoding="utf-8"?>
<p:tagLst xmlns:p="http://schemas.openxmlformats.org/presentationml/2006/main">
  <p:tag name="KSO_WM_BEAUTIFY_FLAG" val="#wm#"/>
  <p:tag name="KSO_WM_UNIT_INDEX" val="5"/>
  <p:tag name="KSO_WM_UNIT_TYPE" val="i"/>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BEAUTIFY_FLAG" val="#wm#"/>
  <p:tag name="KSO_WM_UNIT_INDEX" val="1"/>
  <p:tag name="KSO_WM_UNIT_TYPE" val="i"/>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UNIT_INDEX" val="2"/>
  <p:tag name="KSO_WM_UNIT_TYPE" val="i"/>
</p:tagLst>
</file>

<file path=ppt/tags/tag71.xml><?xml version="1.0" encoding="utf-8"?>
<p:tagLst xmlns:p="http://schemas.openxmlformats.org/presentationml/2006/main">
  <p:tag name="KSO_WM_BEAUTIFY_FLAG" val="#wm#"/>
  <p:tag name="KSO_WM_UNIT_INDEX" val="3"/>
  <p:tag name="KSO_WM_UNIT_TYPE" val="i"/>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BEAUTIFY_FLAG" val="#wm#"/>
  <p:tag name="KSO_WM_UNIT_INDEX" val="4"/>
  <p:tag name="KSO_WM_UNIT_TYPE" val="i"/>
</p:tagLst>
</file>

<file path=ppt/tags/tag75.xml><?xml version="1.0" encoding="utf-8"?>
<p:tagLst xmlns:p="http://schemas.openxmlformats.org/presentationml/2006/main">
  <p:tag name="KSO_WM_BEAUTIFY_FLAG" val="#wm#"/>
  <p:tag name="KSO_WM_UNIT_INDEX" val="5"/>
  <p:tag name="KSO_WM_UNIT_TYPE" val="i"/>
</p:tagLst>
</file>

<file path=ppt/tags/tag76.xml><?xml version="1.0" encoding="utf-8"?>
<p:tagLst xmlns:p="http://schemas.openxmlformats.org/presentationml/2006/main">
  <p:tag name="KSO_WM_BEAUTIFY_FLAG" val="#wm#"/>
  <p:tag name="KSO_WM_UNIT_INDEX" val="6"/>
  <p:tag name="KSO_WM_UNIT_TYPE" val="i"/>
</p:tagLst>
</file>

<file path=ppt/tags/tag77.xml><?xml version="1.0" encoding="utf-8"?>
<p:tagLst xmlns:p="http://schemas.openxmlformats.org/presentationml/2006/main">
  <p:tag name="KSO_WM_BEAUTIFY_FLAG" val="#wm#"/>
  <p:tag name="KSO_WM_UNIT_INDEX" val="7"/>
  <p:tag name="KSO_WM_UNIT_TYPE" val="i"/>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BEAUTIFY_FLAG" val="#wm#"/>
  <p:tag name="KSO_WM_UNIT_INDEX" val="1"/>
  <p:tag name="KSO_WM_UNIT_TYPE" val="a"/>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UNIT_INDEX" val="1"/>
  <p:tag name="KSO_WM_UNIT_TYPE" val="b"/>
</p:tagLst>
</file>

<file path=ppt/tags/tag81.xml><?xml version="1.0" encoding="utf-8"?>
<p:tagLst xmlns:p="http://schemas.openxmlformats.org/presentationml/2006/main">
  <p:tag name="KSO_WM_BEAUTIFY_FLAG" val="#wm#"/>
  <p:tag name="KSO_WM_UNIT_INDEX" val="1"/>
  <p:tag name="KSO_WM_UNIT_TYPE" val="i"/>
</p:tagLst>
</file>

<file path=ppt/tags/tag82.xml><?xml version="1.0" encoding="utf-8"?>
<p:tagLst xmlns:p="http://schemas.openxmlformats.org/presentationml/2006/main">
  <p:tag name="KSO_WM_BEAUTIFY_FLAG" val="#wm#"/>
  <p:tag name="KSO_WM_UNIT_INDEX" val="1"/>
  <p:tag name="KSO_WM_UNIT_TYPE" val="a"/>
</p:tagLst>
</file>

<file path=ppt/tags/tag83.xml><?xml version="1.0" encoding="utf-8"?>
<p:tagLst xmlns:p="http://schemas.openxmlformats.org/presentationml/2006/main">
  <p:tag name="KSO_WM_BEAUTIFY_FLAG" val="#wm#"/>
  <p:tag name="KSO_WM_UNIT_INDEX" val="1"/>
  <p:tag name="KSO_WM_UNIT_TYPE" val="b"/>
</p:tagLst>
</file>

<file path=ppt/tags/tag84.xml><?xml version="1.0" encoding="utf-8"?>
<p:tagLst xmlns:p="http://schemas.openxmlformats.org/presentationml/2006/main">
  <p:tag name="KSO_WM_BEAUTIFY_FLAG" val="#wm#"/>
  <p:tag name="KSO_WM_UNIT_INDEX" val="2"/>
  <p:tag name="KSO_WM_UNIT_TYPE" val="i"/>
</p:tagLst>
</file>

<file path=ppt/tags/tag85.xml><?xml version="1.0" encoding="utf-8"?>
<p:tagLst xmlns:p="http://schemas.openxmlformats.org/presentationml/2006/main">
  <p:tag name="KSO_WM_BEAUTIFY_FLAG" val="#wm#"/>
  <p:tag name="KSO_WM_UNIT_INDEX" val="3"/>
  <p:tag name="KSO_WM_UNIT_TYPE" val="i"/>
</p:tagLst>
</file>

<file path=ppt/tags/tag86.xml><?xml version="1.0" encoding="utf-8"?>
<p:tagLst xmlns:p="http://schemas.openxmlformats.org/presentationml/2006/main">
  <p:tag name="KSO_WM_BEAUTIFY_FLAG" val="#wm#"/>
  <p:tag name="KSO_WM_UNIT_INDEX" val="4"/>
  <p:tag name="KSO_WM_UNIT_TYPE" val="i"/>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xml><?xml version="1.0" encoding="utf-8"?>
<p:tagLst xmlns:p="http://schemas.openxmlformats.org/presentationml/2006/main">
  <p:tag name="KSO_WM_BEAUTIFY_FLAG" val="#wm#"/>
  <p:tag name="KSO_WM_UNIT_INDEX" val="6"/>
  <p:tag name="KSO_WM_UNIT_TYPE" val="i"/>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 name="KSO_WM_TEMPLATE_STYLE_ID" val="8677e2cbf377cd36"/>
</p:tagLst>
</file>

<file path=ppt/tags/tag9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UNIT_TYPE" val="i"/>
  <p:tag name="KSO_WM_UNIT_INDEX" val="1"/>
</p:tagLst>
</file>

<file path=ppt/tags/tag94.xml><?xml version="1.0" encoding="utf-8"?>
<p:tagLst xmlns:p="http://schemas.openxmlformats.org/presentationml/2006/main">
  <p:tag name="KSO_WM_BEAUTIFY_FLAG" val="#wm#"/>
  <p:tag name="KSO_WM_UNIT_FILL_FORE_SCHEMECOLOR_INDEX_1_BRIGHTNESS" val="0"/>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43"/>
  <p:tag name="KSO_WM_UNIT_FILL_GRADIENT_TYPE" val="0"/>
  <p:tag name="KSO_WM_UNIT_FILL_GRADIENT_ANGLE" val="0"/>
  <p:tag name="KSO_WM_UNIT_FILL_GRADIENT_DIRECTION" val="3"/>
  <p:tag name="KSO_WM_UNIT_FILL_TYPE" val="3"/>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UNIT_TYPE" val="i"/>
  <p:tag name="KSO_WM_UNIT_INDEX" val="2"/>
</p:tagLst>
</file>

<file path=ppt/tags/tag95.xml><?xml version="1.0" encoding="utf-8"?>
<p:tagLst xmlns:p="http://schemas.openxmlformats.org/presentationml/2006/main">
  <p:tag name="KSO_WM_BEAUTIFY_FLAG" val="#wm#"/>
  <p:tag name="KSO_WM_UNIT_FILL_FORE_SCHEMECOLOR_INDEX_BRIGHTNESS" val="-0.25"/>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UNIT_TYPE" val="i"/>
  <p:tag name="KSO_WM_UNIT_INDEX" val="3"/>
</p:tagLst>
</file>

<file path=ppt/tags/tag96.xml><?xml version="1.0" encoding="utf-8"?>
<p:tagLst xmlns:p="http://schemas.openxmlformats.org/presentationml/2006/main">
  <p:tag name="KSO_WM_BEAUTIFY_FLAG" val="#wm#"/>
  <p:tag name="KSO_WM_UNIT_FILL_FORE_SCHEMECOLOR_INDEX_BRIGHTNESS" val="-0.5"/>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UNIT_TYPE" val="i"/>
  <p:tag name="KSO_WM_UNIT_INDEX" val="4"/>
</p:tagLst>
</file>

<file path=ppt/tags/tag97.xml><?xml version="1.0" encoding="utf-8"?>
<p:tagLst xmlns:p="http://schemas.openxmlformats.org/presentationml/2006/main">
  <p:tag name="KSO_WM_UNIT_ISCONTENTSTITLE" val="0"/>
  <p:tag name="KSO_WM_UNIT_ISNUMDGMTITLE" val="0"/>
  <p:tag name="KSO_WM_UNIT_PRESET_TEXT" val="感谢您的耐心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3.0"/>
  <p:tag name="KSO_WM_BEAUTIFY_FLAG" val="#wm#"/>
  <p:tag name="KSO_WM_UNIT_CONTENT_GROUP_TYPE" val="contentchip"/>
</p:tagLst>
</file>

<file path=ppt/tags/tag98.xml><?xml version="1.0" encoding="utf-8"?>
<p:tagLst xmlns:p="http://schemas.openxmlformats.org/presentationml/2006/main">
  <p:tag name="KSO_WM_UNIT_SUBTYPE" val="b"/>
  <p:tag name="KSO_WM_UNIT_PRESET_TEXT" val="汇报人 ：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1*f*1"/>
  <p:tag name="KSO_WM_UNIT_LAYERLEVEL" val="1"/>
  <p:tag name="KSO_WM_TAG_VERSION" val="3.0"/>
  <p:tag name="KSO_WM_BEAUTIFY_FLAG" val="#wm#"/>
  <p:tag name="KSO_WM_UNIT_TEXT_FILL_FORE_SCHEMECOLOR_INDEX_BRIGHTNESS" val="0"/>
  <p:tag name="KSO_WM_UNIT_TEXT_FILL_FORE_SCHEMECOLOR_INDEX" val="14"/>
  <p:tag name="KSO_WM_UNIT_TEXT_FILL_TYPE" val="1"/>
  <p:tag name="KSO_WM_UNIT_CONTENT_GROUP_TYPE" val="contentchip"/>
  <p:tag name="KSO_WM_UNIT_TEXT_LAYER_COUNT"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heme/theme1.xml><?xml version="1.0" encoding="utf-8"?>
<a:theme xmlns:a="http://schemas.openxmlformats.org/drawingml/2006/main" name="neea-1">
  <a:themeElements>
    <a:clrScheme name="neea-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eea-1">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B0F0"/>
        </a:solidFill>
        <a:ln w="9525">
          <a:noFill/>
          <a:miter lim="800000"/>
        </a:ln>
      </a:spPr>
      <a:bodyPr wrap="none" anchor="ctr"/>
      <a:lstStyle>
        <a:defPPr>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1143000" marR="0" indent="-228600" algn="l" defTabSz="914400" rtl="0" eaLnBrk="1" fontAlgn="base" latinLnBrk="0" hangingPunct="1">
          <a:lnSpc>
            <a:spcPct val="100000"/>
          </a:lnSpc>
          <a:spcBef>
            <a:spcPct val="20000"/>
          </a:spcBef>
          <a:spcAft>
            <a:spcPct val="0"/>
          </a:spcAft>
          <a:buClrTx/>
          <a:buSzTx/>
          <a:buFont typeface="Wingdings" panose="05000000000000000000" pitchFamily="2" charset="2"/>
          <a:buChar char="u"/>
          <a:defRPr kumimoji="0" lang="zh-CN" altLang="en-US" sz="24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defRPr>
        </a:defPPr>
      </a:lstStyle>
    </a:lnDef>
  </a:objectDefaults>
  <a:extraClrSchemeLst>
    <a:extraClrScheme>
      <a:clrScheme name="neea-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eea-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eea-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eea-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eea-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eea-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eea-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eea-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eea-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eea-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eea-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eea-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蓝色职场简约风主题">
  <a:themeElements>
    <a:clrScheme name="">
      <a:dk1>
        <a:srgbClr val="000000"/>
      </a:dk1>
      <a:lt1>
        <a:srgbClr val="FFFFFF"/>
      </a:lt1>
      <a:dk2>
        <a:srgbClr val="333638"/>
      </a:dk2>
      <a:lt2>
        <a:srgbClr val="F6F6F9"/>
      </a:lt2>
      <a:accent1>
        <a:srgbClr val="3B4263"/>
      </a:accent1>
      <a:accent2>
        <a:srgbClr val="0F1122"/>
      </a:accent2>
      <a:accent3>
        <a:srgbClr val="BFDAFF"/>
      </a:accent3>
      <a:accent4>
        <a:srgbClr val="3266EB"/>
      </a:accent4>
      <a:accent5>
        <a:srgbClr val="1D4DF6"/>
      </a:accent5>
      <a:accent6>
        <a:srgbClr val="406EEE"/>
      </a:accent6>
      <a:hlink>
        <a:srgbClr val="E28835"/>
      </a:hlink>
      <a:folHlink>
        <a:srgbClr val="9D8874"/>
      </a:folHlink>
    </a:clrScheme>
    <a:fontScheme name="">
      <a:majorFont>
        <a:latin typeface="Microsoft YaHei UI"/>
        <a:ea typeface="Microsoft YaHei UI"/>
        <a:cs typeface=""/>
      </a:majorFont>
      <a:minorFont>
        <a:latin typeface="Microsoft YaHei UI"/>
        <a:ea typeface="Microsoft YaHei UI"/>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自定义 70">
      <a:dk1>
        <a:srgbClr val="000000"/>
      </a:dk1>
      <a:lt1>
        <a:srgbClr val="FFFFFF"/>
      </a:lt1>
      <a:dk2>
        <a:srgbClr val="001760"/>
      </a:dk2>
      <a:lt2>
        <a:srgbClr val="E1E9FF"/>
      </a:lt2>
      <a:accent1>
        <a:srgbClr val="0033CC"/>
      </a:accent1>
      <a:accent2>
        <a:srgbClr val="0068A8"/>
      </a:accent2>
      <a:accent3>
        <a:srgbClr val="069AAA"/>
      </a:accent3>
      <a:accent4>
        <a:srgbClr val="06AA8B"/>
      </a:accent4>
      <a:accent5>
        <a:srgbClr val="6DA804"/>
      </a:accent5>
      <a:accent6>
        <a:srgbClr val="FFCB05"/>
      </a:accent6>
      <a:hlink>
        <a:srgbClr val="0563C1"/>
      </a:hlink>
      <a:folHlink>
        <a:srgbClr val="954F72"/>
      </a:folHlink>
    </a:clrScheme>
    <a:fontScheme name="自定义 12">
      <a:majorFont>
        <a:latin typeface="MiSans Bold"/>
        <a:ea typeface="MiSans Bold"/>
        <a:cs typeface=""/>
      </a:majorFont>
      <a:minorFont>
        <a:latin typeface="MiSans Light"/>
        <a:ea typeface="MiSans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CC99"/>
        </a:solidFill>
        <a:ln>
          <a:noFill/>
          <a:prstDash val="dash"/>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1520</Words>
  <Application>WPS 演示</Application>
  <PresentationFormat/>
  <Paragraphs>105</Paragraphs>
  <Slides>18</Slides>
  <Notes>0</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18</vt:i4>
      </vt:variant>
    </vt:vector>
  </HeadingPairs>
  <TitlesOfParts>
    <vt:vector size="32" baseType="lpstr">
      <vt:lpstr>Arial</vt:lpstr>
      <vt:lpstr>宋体</vt:lpstr>
      <vt:lpstr>Wingdings</vt:lpstr>
      <vt:lpstr>Wingdings</vt:lpstr>
      <vt:lpstr>Microsoft YaHei UI</vt:lpstr>
      <vt:lpstr>微软雅黑</vt:lpstr>
      <vt:lpstr>MiSans Bold</vt:lpstr>
      <vt:lpstr>Arial Unicode MS</vt:lpstr>
      <vt:lpstr>MiSans Light</vt:lpstr>
      <vt:lpstr>Segoe Print</vt:lpstr>
      <vt:lpstr>Calibri</vt:lpstr>
      <vt:lpstr>neea-1</vt:lpstr>
      <vt:lpstr>蓝色职场简约风主题</vt:lpstr>
      <vt:lpstr>Office 主题</vt:lpstr>
      <vt:lpstr>教育质量评估管理系统（本科教育教学审核评估）上传材料 填写及整理说明 （试卷清单、课程考核材料）</vt:lpstr>
      <vt:lpstr>目录</vt:lpstr>
      <vt:lpstr>试卷清单填写</vt:lpstr>
      <vt:lpstr>试卷清单填写</vt:lpstr>
      <vt:lpstr>课程类别、开课单位名称、所属校内专业（大类）名称、任课教师、任课教师工号：对应指定学期，与本科状态数据表 5-1-1.开课情况保持一致。 任课教师职称：对应指定学期时的职称。 班级：课程考核材料归档档案袋对应班级，班级名称需要细化到行政班，行政班名称与教务系统行政班级名称一致。</vt:lpstr>
      <vt:lpstr>学年：2023-2024、2024-2025。 学期：2023 年秋、2024 年春、2024 年秋、2025 年春。 试卷份数：课程考核材料归档档案袋对应份数 是否能上传考核分析及试卷样本：是、否。 课程考核材料存放地点：具体存放地点</vt:lpstr>
      <vt:lpstr>课程考核材料是否齐全：是、否。       具体参照《关于做好本科教育教学审核评估教学档案自查自纠工作的通知》中，课程考核材料归档要求评定。      注意：（1）补考和重修试卷需纳入表内。以课程和班级为单位，或根据学院工作实际自行决定。     （2）建议将学号整理填入备注栏，以英文逗号分隔，便于评估检查时能快速检索到。</vt:lpstr>
      <vt:lpstr>试卷清单提交时间：2025年6月15日前</vt:lpstr>
      <vt:lpstr>非师范专业认证课程考核材料整理</vt:lpstr>
      <vt:lpstr>非师范专业认证课程考核材料整理</vt:lpstr>
      <vt:lpstr>1.试卷命题审批表</vt:lpstr>
      <vt:lpstr>3.参考答案及评分标准</vt:lpstr>
      <vt:lpstr>5.成绩单</vt:lpstr>
      <vt:lpstr>7.学生答卷</vt:lpstr>
      <vt:lpstr>师范专业认证课程 考核材料整理</vt:lpstr>
      <vt:lpstr>师范展业认证课程考核材料整理 （需要目标达成情况分析报告，其他材料与非师范专业认证课程考核材料要求一致）</vt:lpstr>
      <vt:lpstr>目标达成情况分析报告</vt:lpstr>
      <vt:lpstr>谢谢大家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大学英语四六级考试考务会</dc:title>
  <dc:creator/>
  <cp:lastModifiedBy>田蔚</cp:lastModifiedBy>
  <cp:revision>3001</cp:revision>
  <dcterms:created xsi:type="dcterms:W3CDTF">2005-07-20T01:25:00Z</dcterms:created>
  <dcterms:modified xsi:type="dcterms:W3CDTF">2025-06-05T06:48:20Z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13</vt:lpwstr>
  </property>
  <property fmtid="{D5CDD505-2E9C-101B-9397-08002B2CF9AE}" pid="3" name="KSOProductBuildVer">
    <vt:lpwstr>2052-12.1.0.21171</vt:lpwstr>
  </property>
  <property fmtid="{D5CDD505-2E9C-101B-9397-08002B2CF9AE}" pid="4" name="ICV">
    <vt:lpwstr>3AC53D1484944B959B19075014FBD15B_13</vt:lpwstr>
  </property>
</Properties>
</file>